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sldIdLst>
    <p:sldId id="256" r:id="rId2"/>
    <p:sldId id="315" r:id="rId3"/>
    <p:sldId id="332" r:id="rId4"/>
    <p:sldId id="329" r:id="rId5"/>
    <p:sldId id="282" r:id="rId6"/>
    <p:sldId id="283" r:id="rId7"/>
    <p:sldId id="304" r:id="rId8"/>
    <p:sldId id="289" r:id="rId9"/>
    <p:sldId id="330" r:id="rId10"/>
    <p:sldId id="321" r:id="rId11"/>
    <p:sldId id="322" r:id="rId12"/>
    <p:sldId id="323" r:id="rId13"/>
    <p:sldId id="310" r:id="rId14"/>
    <p:sldId id="307" r:id="rId15"/>
    <p:sldId id="309" r:id="rId16"/>
    <p:sldId id="308" r:id="rId17"/>
    <p:sldId id="333" r:id="rId18"/>
    <p:sldId id="318" r:id="rId19"/>
    <p:sldId id="331" r:id="rId20"/>
    <p:sldId id="326" r:id="rId21"/>
    <p:sldId id="327" r:id="rId22"/>
    <p:sldId id="259" r:id="rId23"/>
    <p:sldId id="325" r:id="rId24"/>
    <p:sldId id="299" r:id="rId25"/>
    <p:sldId id="328" r:id="rId26"/>
    <p:sldId id="257" r:id="rId27"/>
    <p:sldId id="319" r:id="rId28"/>
    <p:sldId id="320" r:id="rId29"/>
    <p:sldId id="260" r:id="rId30"/>
    <p:sldId id="261" r:id="rId31"/>
    <p:sldId id="258" r:id="rId32"/>
    <p:sldId id="265" r:id="rId33"/>
    <p:sldId id="272" r:id="rId34"/>
    <p:sldId id="324" r:id="rId35"/>
    <p:sldId id="316" r:id="rId3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FF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8FF90A-3DC4-4A80-B3F8-FC7CA98B0943}" v="271" dt="2026-09-30T05:20:17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92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елоусов Сергей" userId="2ffc5493f6f7ed0d" providerId="LiveId" clId="{316D5658-B51C-4187-8E13-4A45DE7E6E3B}"/>
    <pc:docChg chg="undo custSel addSld delSld modSld sldOrd">
      <pc:chgData name="Белоусов Сергей" userId="2ffc5493f6f7ed0d" providerId="LiveId" clId="{316D5658-B51C-4187-8E13-4A45DE7E6E3B}" dt="2026-09-30T05:20:28.374" v="8030" actId="20577"/>
      <pc:docMkLst>
        <pc:docMk/>
      </pc:docMkLst>
      <pc:sldChg chg="delSp modSp mod">
        <pc:chgData name="Белоусов Сергей" userId="2ffc5493f6f7ed0d" providerId="LiveId" clId="{316D5658-B51C-4187-8E13-4A45DE7E6E3B}" dt="2026-09-24T11:30:56.408" v="57" actId="14100"/>
        <pc:sldMkLst>
          <pc:docMk/>
          <pc:sldMk cId="4059549701" sldId="256"/>
        </pc:sldMkLst>
        <pc:spChg chg="mod">
          <ac:chgData name="Белоусов Сергей" userId="2ffc5493f6f7ed0d" providerId="LiveId" clId="{316D5658-B51C-4187-8E13-4A45DE7E6E3B}" dt="2026-09-24T11:30:56.408" v="57" actId="14100"/>
          <ac:spMkLst>
            <pc:docMk/>
            <pc:sldMk cId="4059549701" sldId="256"/>
            <ac:spMk id="2" creationId="{F570E3F8-601B-44BA-C37E-AB745EF4F4ED}"/>
          </ac:spMkLst>
        </pc:spChg>
        <pc:spChg chg="mod">
          <ac:chgData name="Белоусов Сергей" userId="2ffc5493f6f7ed0d" providerId="LiveId" clId="{316D5658-B51C-4187-8E13-4A45DE7E6E3B}" dt="2026-09-24T11:30:04.810" v="54" actId="20577"/>
          <ac:spMkLst>
            <pc:docMk/>
            <pc:sldMk cId="4059549701" sldId="256"/>
            <ac:spMk id="3" creationId="{90868A42-6AB4-8BC5-F9E5-2FBD90A6C8A1}"/>
          </ac:spMkLst>
        </pc:spChg>
      </pc:sldChg>
      <pc:sldChg chg="addSp delSp modSp mod ord">
        <pc:chgData name="Белоусов Сергей" userId="2ffc5493f6f7ed0d" providerId="LiveId" clId="{316D5658-B51C-4187-8E13-4A45DE7E6E3B}" dt="2026-09-28T10:55:55.706" v="3097" actId="20577"/>
        <pc:sldMkLst>
          <pc:docMk/>
          <pc:sldMk cId="1580466543" sldId="257"/>
        </pc:sldMkLst>
        <pc:spChg chg="mod">
          <ac:chgData name="Белоусов Сергей" userId="2ffc5493f6f7ed0d" providerId="LiveId" clId="{316D5658-B51C-4187-8E13-4A45DE7E6E3B}" dt="2026-09-24T11:27:36.647" v="29" actId="20577"/>
          <ac:spMkLst>
            <pc:docMk/>
            <pc:sldMk cId="1580466543" sldId="257"/>
            <ac:spMk id="19" creationId="{80448FFD-5C30-AD03-41FB-4F561EB943A0}"/>
          </ac:spMkLst>
        </pc:spChg>
        <pc:spChg chg="mod">
          <ac:chgData name="Белоусов Сергей" userId="2ffc5493f6f7ed0d" providerId="LiveId" clId="{316D5658-B51C-4187-8E13-4A45DE7E6E3B}" dt="2026-09-28T10:55:55.706" v="3097" actId="20577"/>
          <ac:spMkLst>
            <pc:docMk/>
            <pc:sldMk cId="1580466543" sldId="257"/>
            <ac:spMk id="20" creationId="{C3D9E121-30C8-5926-CFEB-DCE72A52C1EE}"/>
          </ac:spMkLst>
        </pc:spChg>
        <pc:spChg chg="mod">
          <ac:chgData name="Белоусов Сергей" userId="2ffc5493f6f7ed0d" providerId="LiveId" clId="{316D5658-B51C-4187-8E13-4A45DE7E6E3B}" dt="2026-09-28T10:55:42.729" v="3089" actId="27636"/>
          <ac:spMkLst>
            <pc:docMk/>
            <pc:sldMk cId="1580466543" sldId="257"/>
            <ac:spMk id="25" creationId="{FAFF7E41-889A-3C2A-219A-34AB98B0E5EA}"/>
          </ac:spMkLst>
        </pc:spChg>
        <pc:picChg chg="add mod">
          <ac:chgData name="Белоусов Сергей" userId="2ffc5493f6f7ed0d" providerId="LiveId" clId="{316D5658-B51C-4187-8E13-4A45DE7E6E3B}" dt="2026-09-28T10:55:35.712" v="3086" actId="1076"/>
          <ac:picMkLst>
            <pc:docMk/>
            <pc:sldMk cId="1580466543" sldId="257"/>
            <ac:picMk id="2" creationId="{1B238217-FA83-0E35-F49C-7DF008FB56FA}"/>
          </ac:picMkLst>
        </pc:picChg>
        <pc:picChg chg="mod">
          <ac:chgData name="Белоусов Сергей" userId="2ffc5493f6f7ed0d" providerId="LiveId" clId="{316D5658-B51C-4187-8E13-4A45DE7E6E3B}" dt="2026-09-28T10:55:33.530" v="3085" actId="1076"/>
          <ac:picMkLst>
            <pc:docMk/>
            <pc:sldMk cId="1580466543" sldId="257"/>
            <ac:picMk id="27" creationId="{4DFA7930-8CD4-A7A9-C3FB-845D10EBAFA2}"/>
          </ac:picMkLst>
        </pc:picChg>
        <pc:picChg chg="mod">
          <ac:chgData name="Белоусов Сергей" userId="2ffc5493f6f7ed0d" providerId="LiveId" clId="{316D5658-B51C-4187-8E13-4A45DE7E6E3B}" dt="2026-09-28T10:54:16.658" v="3077" actId="1076"/>
          <ac:picMkLst>
            <pc:docMk/>
            <pc:sldMk cId="1580466543" sldId="257"/>
            <ac:picMk id="28" creationId="{CCDE733A-54CE-EC10-230E-44548ACAAB21}"/>
          </ac:picMkLst>
        </pc:picChg>
        <pc:picChg chg="mod">
          <ac:chgData name="Белоусов Сергей" userId="2ffc5493f6f7ed0d" providerId="LiveId" clId="{316D5658-B51C-4187-8E13-4A45DE7E6E3B}" dt="2026-09-28T10:55:32.045" v="3084" actId="1076"/>
          <ac:picMkLst>
            <pc:docMk/>
            <pc:sldMk cId="1580466543" sldId="257"/>
            <ac:picMk id="32" creationId="{66873C65-7CB5-4AF5-FA1D-7541A4095A79}"/>
          </ac:picMkLst>
        </pc:picChg>
      </pc:sldChg>
      <pc:sldChg chg="addSp delSp modSp add mod ord">
        <pc:chgData name="Белоусов Сергей" userId="2ffc5493f6f7ed0d" providerId="LiveId" clId="{316D5658-B51C-4187-8E13-4A45DE7E6E3B}" dt="2026-09-28T17:54:12.858" v="3747"/>
        <pc:sldMkLst>
          <pc:docMk/>
          <pc:sldMk cId="1844761291" sldId="258"/>
        </pc:sldMkLst>
        <pc:spChg chg="mod">
          <ac:chgData name="Белоусов Сергей" userId="2ffc5493f6f7ed0d" providerId="LiveId" clId="{316D5658-B51C-4187-8E13-4A45DE7E6E3B}" dt="2026-09-28T10:53:35.535" v="3076" actId="1076"/>
          <ac:spMkLst>
            <pc:docMk/>
            <pc:sldMk cId="1844761291" sldId="258"/>
            <ac:spMk id="2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4T14:50:10.820" v="1368" actId="207"/>
          <ac:spMkLst>
            <pc:docMk/>
            <pc:sldMk cId="1844761291" sldId="258"/>
            <ac:spMk id="4" creationId="{00000000-0000-0000-0000-000000000000}"/>
          </ac:spMkLst>
        </pc:spChg>
        <pc:picChg chg="add">
          <ac:chgData name="Белоусов Сергей" userId="2ffc5493f6f7ed0d" providerId="LiveId" clId="{316D5658-B51C-4187-8E13-4A45DE7E6E3B}" dt="2026-09-24T14:49:32.604" v="1364" actId="22"/>
          <ac:picMkLst>
            <pc:docMk/>
            <pc:sldMk cId="1844761291" sldId="258"/>
            <ac:picMk id="9" creationId="{0A076D8E-2EF7-6CDA-6457-9B3177F42604}"/>
          </ac:picMkLst>
        </pc:picChg>
      </pc:sldChg>
      <pc:sldChg chg="addSp delSp modSp add mod ord">
        <pc:chgData name="Белоусов Сергей" userId="2ffc5493f6f7ed0d" providerId="LiveId" clId="{316D5658-B51C-4187-8E13-4A45DE7E6E3B}" dt="2026-09-28T17:40:02.505" v="3411" actId="1076"/>
        <pc:sldMkLst>
          <pc:docMk/>
          <pc:sldMk cId="2422796986" sldId="259"/>
        </pc:sldMkLst>
        <pc:spChg chg="mod">
          <ac:chgData name="Белоусов Сергей" userId="2ffc5493f6f7ed0d" providerId="LiveId" clId="{316D5658-B51C-4187-8E13-4A45DE7E6E3B}" dt="2026-09-28T10:53:24.770" v="3074" actId="1076"/>
          <ac:spMkLst>
            <pc:docMk/>
            <pc:sldMk cId="2422796986" sldId="259"/>
            <ac:spMk id="2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4T14:50:04.179" v="1367" actId="207"/>
          <ac:spMkLst>
            <pc:docMk/>
            <pc:sldMk cId="2422796986" sldId="259"/>
            <ac:spMk id="4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8T17:40:02.505" v="3411" actId="1076"/>
          <ac:spMkLst>
            <pc:docMk/>
            <pc:sldMk cId="2422796986" sldId="259"/>
            <ac:spMk id="20" creationId="{00000000-0000-0000-0000-000000000000}"/>
          </ac:spMkLst>
        </pc:spChg>
        <pc:picChg chg="add">
          <ac:chgData name="Белоусов Сергей" userId="2ffc5493f6f7ed0d" providerId="LiveId" clId="{316D5658-B51C-4187-8E13-4A45DE7E6E3B}" dt="2026-09-24T14:49:39.350" v="1366" actId="22"/>
          <ac:picMkLst>
            <pc:docMk/>
            <pc:sldMk cId="2422796986" sldId="259"/>
            <ac:picMk id="6" creationId="{B0A8AF3E-3930-829E-1681-92B4AE68C761}"/>
          </ac:picMkLst>
        </pc:picChg>
        <pc:picChg chg="mod">
          <ac:chgData name="Белоусов Сергей" userId="2ffc5493f6f7ed0d" providerId="LiveId" clId="{316D5658-B51C-4187-8E13-4A45DE7E6E3B}" dt="2026-09-28T17:39:44.815" v="3410" actId="1076"/>
          <ac:picMkLst>
            <pc:docMk/>
            <pc:sldMk cId="2422796986" sldId="259"/>
            <ac:picMk id="9" creationId="{00000000-0000-0000-0000-000000000000}"/>
          </ac:picMkLst>
        </pc:picChg>
        <pc:picChg chg="mod">
          <ac:chgData name="Белоусов Сергей" userId="2ffc5493f6f7ed0d" providerId="LiveId" clId="{316D5658-B51C-4187-8E13-4A45DE7E6E3B}" dt="2026-09-28T17:39:02.150" v="3402" actId="14100"/>
          <ac:picMkLst>
            <pc:docMk/>
            <pc:sldMk cId="2422796986" sldId="259"/>
            <ac:picMk id="11" creationId="{00000000-0000-0000-0000-000000000000}"/>
          </ac:picMkLst>
        </pc:picChg>
      </pc:sldChg>
      <pc:sldChg chg="ord">
        <pc:chgData name="Белоусов Сергей" userId="2ffc5493f6f7ed0d" providerId="LiveId" clId="{316D5658-B51C-4187-8E13-4A45DE7E6E3B}" dt="2026-09-29T14:41:12.074" v="4726"/>
        <pc:sldMkLst>
          <pc:docMk/>
          <pc:sldMk cId="1498451278" sldId="260"/>
        </pc:sldMkLst>
      </pc:sldChg>
      <pc:sldChg chg="ord">
        <pc:chgData name="Белоусов Сергей" userId="2ffc5493f6f7ed0d" providerId="LiveId" clId="{316D5658-B51C-4187-8E13-4A45DE7E6E3B}" dt="2026-09-28T17:23:54.619" v="3214"/>
        <pc:sldMkLst>
          <pc:docMk/>
          <pc:sldMk cId="576468272" sldId="261"/>
        </pc:sldMkLst>
      </pc:sldChg>
      <pc:sldChg chg="addSp delSp modSp add mod ord">
        <pc:chgData name="Белоусов Сергей" userId="2ffc5493f6f7ed0d" providerId="LiveId" clId="{316D5658-B51C-4187-8E13-4A45DE7E6E3B}" dt="2026-09-29T15:02:06.194" v="5315"/>
        <pc:sldMkLst>
          <pc:docMk/>
          <pc:sldMk cId="1564130223" sldId="265"/>
        </pc:sldMkLst>
        <pc:spChg chg="mod">
          <ac:chgData name="Белоусов Сергей" userId="2ffc5493f6f7ed0d" providerId="LiveId" clId="{316D5658-B51C-4187-8E13-4A45DE7E6E3B}" dt="2026-09-28T10:28:25.394" v="2467" actId="20577"/>
          <ac:spMkLst>
            <pc:docMk/>
            <pc:sldMk cId="1564130223" sldId="265"/>
            <ac:spMk id="2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8T10:27:07.140" v="2443" actId="207"/>
          <ac:spMkLst>
            <pc:docMk/>
            <pc:sldMk cId="1564130223" sldId="265"/>
            <ac:spMk id="6" creationId="{90ADC344-575F-E96F-25D9-D1C7B57C4199}"/>
          </ac:spMkLst>
        </pc:spChg>
        <pc:spChg chg="mod">
          <ac:chgData name="Белоусов Сергей" userId="2ffc5493f6f7ed0d" providerId="LiveId" clId="{316D5658-B51C-4187-8E13-4A45DE7E6E3B}" dt="2026-09-28T10:27:07.140" v="2443" actId="207"/>
          <ac:spMkLst>
            <pc:docMk/>
            <pc:sldMk cId="1564130223" sldId="265"/>
            <ac:spMk id="7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8T10:27:07.140" v="2443" actId="207"/>
          <ac:spMkLst>
            <pc:docMk/>
            <pc:sldMk cId="1564130223" sldId="265"/>
            <ac:spMk id="14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8T10:27:07.140" v="2443" actId="207"/>
          <ac:spMkLst>
            <pc:docMk/>
            <pc:sldMk cId="1564130223" sldId="265"/>
            <ac:spMk id="16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8T10:27:07.140" v="2443" actId="207"/>
          <ac:spMkLst>
            <pc:docMk/>
            <pc:sldMk cId="1564130223" sldId="265"/>
            <ac:spMk id="23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8T10:27:07.140" v="2443" actId="207"/>
          <ac:spMkLst>
            <pc:docMk/>
            <pc:sldMk cId="1564130223" sldId="265"/>
            <ac:spMk id="25" creationId="{F7D002E6-BD44-4607-B375-8E7C10C4D44A}"/>
          </ac:spMkLst>
        </pc:spChg>
        <pc:spChg chg="mod">
          <ac:chgData name="Белоусов Сергей" userId="2ffc5493f6f7ed0d" providerId="LiveId" clId="{316D5658-B51C-4187-8E13-4A45DE7E6E3B}" dt="2026-09-28T10:27:07.140" v="2443" actId="207"/>
          <ac:spMkLst>
            <pc:docMk/>
            <pc:sldMk cId="1564130223" sldId="265"/>
            <ac:spMk id="29" creationId="{3AAB7CE5-167E-46D7-8304-D92D6B2D09BC}"/>
          </ac:spMkLst>
        </pc:spChg>
        <pc:spChg chg="mod">
          <ac:chgData name="Белоусов Сергей" userId="2ffc5493f6f7ed0d" providerId="LiveId" clId="{316D5658-B51C-4187-8E13-4A45DE7E6E3B}" dt="2026-09-28T10:27:07.140" v="2443" actId="207"/>
          <ac:spMkLst>
            <pc:docMk/>
            <pc:sldMk cId="1564130223" sldId="265"/>
            <ac:spMk id="31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8T10:27:07.140" v="2443" actId="207"/>
          <ac:spMkLst>
            <pc:docMk/>
            <pc:sldMk cId="1564130223" sldId="265"/>
            <ac:spMk id="44" creationId="{69DC7D30-E67A-4027-A4CD-46375012B96D}"/>
          </ac:spMkLst>
        </pc:spChg>
        <pc:spChg chg="mod">
          <ac:chgData name="Белоусов Сергей" userId="2ffc5493f6f7ed0d" providerId="LiveId" clId="{316D5658-B51C-4187-8E13-4A45DE7E6E3B}" dt="2026-09-28T10:27:07.140" v="2443" actId="207"/>
          <ac:spMkLst>
            <pc:docMk/>
            <pc:sldMk cId="1564130223" sldId="265"/>
            <ac:spMk id="46" creationId="{00000000-0000-0000-0000-000000000000}"/>
          </ac:spMkLst>
        </pc:spChg>
        <pc:grpChg chg="mod">
          <ac:chgData name="Белоусов Сергей" userId="2ffc5493f6f7ed0d" providerId="LiveId" clId="{316D5658-B51C-4187-8E13-4A45DE7E6E3B}" dt="2026-09-28T10:19:49.258" v="2336" actId="1036"/>
          <ac:grpSpMkLst>
            <pc:docMk/>
            <pc:sldMk cId="1564130223" sldId="265"/>
            <ac:grpSpMk id="15" creationId="{00000000-0000-0000-0000-000000000000}"/>
          </ac:grpSpMkLst>
        </pc:grpChg>
        <pc:grpChg chg="mod">
          <ac:chgData name="Белоусов Сергей" userId="2ffc5493f6f7ed0d" providerId="LiveId" clId="{316D5658-B51C-4187-8E13-4A45DE7E6E3B}" dt="2026-09-28T10:19:49.258" v="2336" actId="1036"/>
          <ac:grpSpMkLst>
            <pc:docMk/>
            <pc:sldMk cId="1564130223" sldId="265"/>
            <ac:grpSpMk id="30" creationId="{00000000-0000-0000-0000-000000000000}"/>
          </ac:grpSpMkLst>
        </pc:grpChg>
        <pc:picChg chg="add">
          <ac:chgData name="Белоусов Сергей" userId="2ffc5493f6f7ed0d" providerId="LiveId" clId="{316D5658-B51C-4187-8E13-4A45DE7E6E3B}" dt="2026-09-28T10:18:44.356" v="2315" actId="22"/>
          <ac:picMkLst>
            <pc:docMk/>
            <pc:sldMk cId="1564130223" sldId="265"/>
            <ac:picMk id="49" creationId="{AC77675F-6F17-F9B3-F590-7D2070BC7570}"/>
          </ac:picMkLst>
        </pc:picChg>
      </pc:sldChg>
      <pc:sldChg chg="addSp delSp modSp add mod ord">
        <pc:chgData name="Белоусов Сергей" userId="2ffc5493f6f7ed0d" providerId="LiveId" clId="{316D5658-B51C-4187-8E13-4A45DE7E6E3B}" dt="2026-09-29T15:02:06.194" v="5315"/>
        <pc:sldMkLst>
          <pc:docMk/>
          <pc:sldMk cId="3762499783" sldId="272"/>
        </pc:sldMkLst>
        <pc:spChg chg="add mod">
          <ac:chgData name="Белоусов Сергей" userId="2ffc5493f6f7ed0d" providerId="LiveId" clId="{316D5658-B51C-4187-8E13-4A45DE7E6E3B}" dt="2026-09-28T10:25:51.833" v="2406" actId="1076"/>
          <ac:spMkLst>
            <pc:docMk/>
            <pc:sldMk cId="3762499783" sldId="272"/>
            <ac:spMk id="2" creationId="{7F17E7D6-11BD-149E-17F4-5073FF29D0C3}"/>
          </ac:spMkLst>
        </pc:spChg>
        <pc:spChg chg="mod">
          <ac:chgData name="Белоусов Сергей" userId="2ffc5493f6f7ed0d" providerId="LiveId" clId="{316D5658-B51C-4187-8E13-4A45DE7E6E3B}" dt="2026-09-28T10:24:19.901" v="2371" actId="1076"/>
          <ac:spMkLst>
            <pc:docMk/>
            <pc:sldMk cId="3762499783" sldId="272"/>
            <ac:spMk id="3" creationId="{00000000-0000-0000-0000-000000000000}"/>
          </ac:spMkLst>
        </pc:spChg>
        <pc:spChg chg="add mod">
          <ac:chgData name="Белоусов Сергей" userId="2ffc5493f6f7ed0d" providerId="LiveId" clId="{316D5658-B51C-4187-8E13-4A45DE7E6E3B}" dt="2026-09-28T10:28:54.726" v="2527" actId="404"/>
          <ac:spMkLst>
            <pc:docMk/>
            <pc:sldMk cId="3762499783" sldId="272"/>
            <ac:spMk id="7" creationId="{C25A8597-75BB-1BBF-1AB5-4CA8A3062AA6}"/>
          </ac:spMkLst>
        </pc:spChg>
        <pc:spChg chg="mod">
          <ac:chgData name="Белоусов Сергей" userId="2ffc5493f6f7ed0d" providerId="LiveId" clId="{316D5658-B51C-4187-8E13-4A45DE7E6E3B}" dt="2026-09-28T10:23:49.292" v="2370" actId="207"/>
          <ac:spMkLst>
            <pc:docMk/>
            <pc:sldMk cId="3762499783" sldId="272"/>
            <ac:spMk id="28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8T10:23:49.292" v="2370" actId="207"/>
          <ac:spMkLst>
            <pc:docMk/>
            <pc:sldMk cId="3762499783" sldId="272"/>
            <ac:spMk id="30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8T10:23:49.292" v="2370" actId="207"/>
          <ac:spMkLst>
            <pc:docMk/>
            <pc:sldMk cId="3762499783" sldId="272"/>
            <ac:spMk id="32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8T10:23:49.292" v="2370" actId="207"/>
          <ac:spMkLst>
            <pc:docMk/>
            <pc:sldMk cId="3762499783" sldId="272"/>
            <ac:spMk id="34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8T10:23:49.292" v="2370" actId="207"/>
          <ac:spMkLst>
            <pc:docMk/>
            <pc:sldMk cId="3762499783" sldId="272"/>
            <ac:spMk id="36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8T10:23:49.292" v="2370" actId="207"/>
          <ac:spMkLst>
            <pc:docMk/>
            <pc:sldMk cId="3762499783" sldId="272"/>
            <ac:spMk id="37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8T10:23:49.292" v="2370" actId="207"/>
          <ac:spMkLst>
            <pc:docMk/>
            <pc:sldMk cId="3762499783" sldId="272"/>
            <ac:spMk id="38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8T10:23:49.292" v="2370" actId="207"/>
          <ac:spMkLst>
            <pc:docMk/>
            <pc:sldMk cId="3762499783" sldId="272"/>
            <ac:spMk id="40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8T10:23:49.292" v="2370" actId="207"/>
          <ac:spMkLst>
            <pc:docMk/>
            <pc:sldMk cId="3762499783" sldId="272"/>
            <ac:spMk id="50" creationId="{00000000-0000-0000-0000-000000000000}"/>
          </ac:spMkLst>
        </pc:spChg>
        <pc:picChg chg="add">
          <ac:chgData name="Белоусов Сергей" userId="2ffc5493f6f7ed0d" providerId="LiveId" clId="{316D5658-B51C-4187-8E13-4A45DE7E6E3B}" dt="2026-09-28T17:25:12.186" v="3216" actId="22"/>
          <ac:picMkLst>
            <pc:docMk/>
            <pc:sldMk cId="3762499783" sldId="272"/>
            <ac:picMk id="10" creationId="{671CE9F4-2756-D34C-74D2-E254C9F2D575}"/>
          </ac:picMkLst>
        </pc:picChg>
      </pc:sldChg>
      <pc:sldChg chg="addSp delSp modSp add mod">
        <pc:chgData name="Белоусов Сергей" userId="2ffc5493f6f7ed0d" providerId="LiveId" clId="{316D5658-B51C-4187-8E13-4A45DE7E6E3B}" dt="2026-09-29T16:30:20.612" v="7001" actId="1076"/>
        <pc:sldMkLst>
          <pc:docMk/>
          <pc:sldMk cId="2868678071" sldId="282"/>
        </pc:sldMkLst>
        <pc:spChg chg="mod">
          <ac:chgData name="Белоусов Сергей" userId="2ffc5493f6f7ed0d" providerId="LiveId" clId="{316D5658-B51C-4187-8E13-4A45DE7E6E3B}" dt="2026-09-29T15:56:20.881" v="6431" actId="255"/>
          <ac:spMkLst>
            <pc:docMk/>
            <pc:sldMk cId="2868678071" sldId="282"/>
            <ac:spMk id="2" creationId="{00000000-0000-0000-0000-000000000000}"/>
          </ac:spMkLst>
        </pc:spChg>
        <pc:graphicFrameChg chg="mod modGraphic">
          <ac:chgData name="Белоусов Сергей" userId="2ffc5493f6f7ed0d" providerId="LiveId" clId="{316D5658-B51C-4187-8E13-4A45DE7E6E3B}" dt="2026-09-29T16:30:20.612" v="7001" actId="1076"/>
          <ac:graphicFrameMkLst>
            <pc:docMk/>
            <pc:sldMk cId="2868678071" sldId="282"/>
            <ac:graphicFrameMk id="4" creationId="{00000000-0000-0000-0000-000000000000}"/>
          </ac:graphicFrameMkLst>
        </pc:graphicFrameChg>
        <pc:picChg chg="add">
          <ac:chgData name="Белоусов Сергей" userId="2ffc5493f6f7ed0d" providerId="LiveId" clId="{316D5658-B51C-4187-8E13-4A45DE7E6E3B}" dt="2026-09-28T10:57:11.950" v="3100" actId="22"/>
          <ac:picMkLst>
            <pc:docMk/>
            <pc:sldMk cId="2868678071" sldId="282"/>
            <ac:picMk id="13" creationId="{9ED6AC3E-0D22-7B9D-5888-5D77C69965B3}"/>
          </ac:picMkLst>
        </pc:picChg>
      </pc:sldChg>
      <pc:sldChg chg="addSp delSp modSp add mod modAnim">
        <pc:chgData name="Белоусов Сергей" userId="2ffc5493f6f7ed0d" providerId="LiveId" clId="{316D5658-B51C-4187-8E13-4A45DE7E6E3B}" dt="2026-09-30T04:57:42.899" v="7934"/>
        <pc:sldMkLst>
          <pc:docMk/>
          <pc:sldMk cId="4143859341" sldId="283"/>
        </pc:sldMkLst>
        <pc:spChg chg="mod">
          <ac:chgData name="Белоусов Сергей" userId="2ffc5493f6f7ed0d" providerId="LiveId" clId="{316D5658-B51C-4187-8E13-4A45DE7E6E3B}" dt="2026-09-29T15:56:38.612" v="6440" actId="1076"/>
          <ac:spMkLst>
            <pc:docMk/>
            <pc:sldMk cId="4143859341" sldId="283"/>
            <ac:spMk id="2" creationId="{00000000-0000-0000-0000-000000000000}"/>
          </ac:spMkLst>
        </pc:spChg>
        <pc:spChg chg="mod">
          <ac:chgData name="Белоусов Сергей" userId="2ffc5493f6f7ed0d" providerId="LiveId" clId="{316D5658-B51C-4187-8E13-4A45DE7E6E3B}" dt="2026-09-29T14:46:32.499" v="4799" actId="207"/>
          <ac:spMkLst>
            <pc:docMk/>
            <pc:sldMk cId="4143859341" sldId="283"/>
            <ac:spMk id="12" creationId="{C3FBA148-B4E5-3408-0938-057ACF0E83AB}"/>
          </ac:spMkLst>
        </pc:spChg>
        <pc:spChg chg="mod">
          <ac:chgData name="Белоусов Сергей" userId="2ffc5493f6f7ed0d" providerId="LiveId" clId="{316D5658-B51C-4187-8E13-4A45DE7E6E3B}" dt="2026-09-29T14:45:51.686" v="4795" actId="207"/>
          <ac:spMkLst>
            <pc:docMk/>
            <pc:sldMk cId="4143859341" sldId="283"/>
            <ac:spMk id="13" creationId="{C8FA5356-2C24-6F45-AF8C-54E48B6CBCB9}"/>
          </ac:spMkLst>
        </pc:spChg>
        <pc:spChg chg="mod">
          <ac:chgData name="Белоусов Сергей" userId="2ffc5493f6f7ed0d" providerId="LiveId" clId="{316D5658-B51C-4187-8E13-4A45DE7E6E3B}" dt="2026-09-29T14:45:58.790" v="4796" actId="207"/>
          <ac:spMkLst>
            <pc:docMk/>
            <pc:sldMk cId="4143859341" sldId="283"/>
            <ac:spMk id="14" creationId="{1C921F7D-16A2-3659-100C-0173C39A7FCA}"/>
          </ac:spMkLst>
        </pc:spChg>
        <pc:spChg chg="mod">
          <ac:chgData name="Белоусов Сергей" userId="2ffc5493f6f7ed0d" providerId="LiveId" clId="{316D5658-B51C-4187-8E13-4A45DE7E6E3B}" dt="2026-09-29T14:46:19.949" v="4797" actId="207"/>
          <ac:spMkLst>
            <pc:docMk/>
            <pc:sldMk cId="4143859341" sldId="283"/>
            <ac:spMk id="15" creationId="{E796F7FD-9EFF-40D9-1C99-5BD51FF4F7C8}"/>
          </ac:spMkLst>
        </pc:spChg>
        <pc:spChg chg="mod">
          <ac:chgData name="Белоусов Сергей" userId="2ffc5493f6f7ed0d" providerId="LiveId" clId="{316D5658-B51C-4187-8E13-4A45DE7E6E3B}" dt="2026-09-29T14:46:26.517" v="4798" actId="207"/>
          <ac:spMkLst>
            <pc:docMk/>
            <pc:sldMk cId="4143859341" sldId="283"/>
            <ac:spMk id="16" creationId="{7E52FFD7-46DE-F439-FDC9-588B1A456CE8}"/>
          </ac:spMkLst>
        </pc:spChg>
        <pc:picChg chg="mod">
          <ac:chgData name="Белоусов Сергей" userId="2ffc5493f6f7ed0d" providerId="LiveId" clId="{316D5658-B51C-4187-8E13-4A45DE7E6E3B}" dt="2026-09-29T14:44:38.615" v="4793" actId="1036"/>
          <ac:picMkLst>
            <pc:docMk/>
            <pc:sldMk cId="4143859341" sldId="283"/>
            <ac:picMk id="3" creationId="{E04A270D-F9D3-59D2-DEB0-3492EB5BC13A}"/>
          </ac:picMkLst>
        </pc:picChg>
        <pc:picChg chg="mod">
          <ac:chgData name="Белоусов Сергей" userId="2ffc5493f6f7ed0d" providerId="LiveId" clId="{316D5658-B51C-4187-8E13-4A45DE7E6E3B}" dt="2026-09-29T14:44:38.615" v="4793" actId="1036"/>
          <ac:picMkLst>
            <pc:docMk/>
            <pc:sldMk cId="4143859341" sldId="283"/>
            <ac:picMk id="4" creationId="{DB209975-5809-53BA-7053-8457FA3438FC}"/>
          </ac:picMkLst>
        </pc:picChg>
        <pc:picChg chg="add">
          <ac:chgData name="Белоусов Сергей" userId="2ffc5493f6f7ed0d" providerId="LiveId" clId="{316D5658-B51C-4187-8E13-4A45DE7E6E3B}" dt="2026-09-28T09:59:10.146" v="2231" actId="22"/>
          <ac:picMkLst>
            <pc:docMk/>
            <pc:sldMk cId="4143859341" sldId="283"/>
            <ac:picMk id="6" creationId="{0033E5A1-954A-C021-6EF6-E0BA28D87608}"/>
          </ac:picMkLst>
        </pc:picChg>
        <pc:picChg chg="mod">
          <ac:chgData name="Белоусов Сергей" userId="2ffc5493f6f7ed0d" providerId="LiveId" clId="{316D5658-B51C-4187-8E13-4A45DE7E6E3B}" dt="2026-09-29T14:44:38.615" v="4793" actId="1036"/>
          <ac:picMkLst>
            <pc:docMk/>
            <pc:sldMk cId="4143859341" sldId="283"/>
            <ac:picMk id="11" creationId="{35FD265E-71F2-AB23-792C-C0B10F09E4AF}"/>
          </ac:picMkLst>
        </pc:picChg>
      </pc:sldChg>
      <pc:sldChg chg="addSp delSp modSp add mod">
        <pc:chgData name="Белоусов Сергей" userId="2ffc5493f6f7ed0d" providerId="LiveId" clId="{316D5658-B51C-4187-8E13-4A45DE7E6E3B}" dt="2026-09-30T05:18:01.770" v="7984" actId="14100"/>
        <pc:sldMkLst>
          <pc:docMk/>
          <pc:sldMk cId="2164988608" sldId="289"/>
        </pc:sldMkLst>
        <pc:spChg chg="mod">
          <ac:chgData name="Белоусов Сергей" userId="2ffc5493f6f7ed0d" providerId="LiveId" clId="{316D5658-B51C-4187-8E13-4A45DE7E6E3B}" dt="2026-09-29T15:58:34.506" v="6507" actId="20577"/>
          <ac:spMkLst>
            <pc:docMk/>
            <pc:sldMk cId="2164988608" sldId="289"/>
            <ac:spMk id="2" creationId="{00000000-0000-0000-0000-000000000000}"/>
          </ac:spMkLst>
        </pc:spChg>
        <pc:spChg chg="mod topLvl">
          <ac:chgData name="Белоусов Сергей" userId="2ffc5493f6f7ed0d" providerId="LiveId" clId="{316D5658-B51C-4187-8E13-4A45DE7E6E3B}" dt="2026-09-29T14:58:27.539" v="5207" actId="164"/>
          <ac:spMkLst>
            <pc:docMk/>
            <pc:sldMk cId="2164988608" sldId="289"/>
            <ac:spMk id="6" creationId="{00000000-0000-0000-0000-000000000000}"/>
          </ac:spMkLst>
        </pc:spChg>
        <pc:spChg chg="del mod topLvl">
          <ac:chgData name="Белоусов Сергей" userId="2ffc5493f6f7ed0d" providerId="LiveId" clId="{316D5658-B51C-4187-8E13-4A45DE7E6E3B}" dt="2026-09-29T14:55:45.283" v="5185" actId="478"/>
          <ac:spMkLst>
            <pc:docMk/>
            <pc:sldMk cId="2164988608" sldId="289"/>
            <ac:spMk id="8" creationId="{00000000-0000-0000-0000-000000000000}"/>
          </ac:spMkLst>
        </pc:spChg>
        <pc:spChg chg="add mod">
          <ac:chgData name="Белоусов Сергей" userId="2ffc5493f6f7ed0d" providerId="LiveId" clId="{316D5658-B51C-4187-8E13-4A45DE7E6E3B}" dt="2026-09-30T05:18:01.770" v="7984" actId="14100"/>
          <ac:spMkLst>
            <pc:docMk/>
            <pc:sldMk cId="2164988608" sldId="289"/>
            <ac:spMk id="9" creationId="{5B663ED1-F161-C39D-9249-A4AB26262784}"/>
          </ac:spMkLst>
        </pc:spChg>
        <pc:spChg chg="add mod">
          <ac:chgData name="Белоусов Сергей" userId="2ffc5493f6f7ed0d" providerId="LiveId" clId="{316D5658-B51C-4187-8E13-4A45DE7E6E3B}" dt="2026-09-29T14:57:38.136" v="5197" actId="767"/>
          <ac:spMkLst>
            <pc:docMk/>
            <pc:sldMk cId="2164988608" sldId="289"/>
            <ac:spMk id="9" creationId="{F6BC5DB2-ED81-D069-630B-5274974ABFCA}"/>
          </ac:spMkLst>
        </pc:spChg>
        <pc:spChg chg="add del mod">
          <ac:chgData name="Белоусов Сергей" userId="2ffc5493f6f7ed0d" providerId="LiveId" clId="{316D5658-B51C-4187-8E13-4A45DE7E6E3B}" dt="2026-09-29T15:01:33.749" v="5311" actId="478"/>
          <ac:spMkLst>
            <pc:docMk/>
            <pc:sldMk cId="2164988608" sldId="289"/>
            <ac:spMk id="14" creationId="{9D4B7336-47C9-7594-275D-3E506AF2ABD5}"/>
          </ac:spMkLst>
        </pc:spChg>
        <pc:grpChg chg="add del mod">
          <ac:chgData name="Белоусов Сергей" userId="2ffc5493f6f7ed0d" providerId="LiveId" clId="{316D5658-B51C-4187-8E13-4A45DE7E6E3B}" dt="2026-09-30T05:16:59.997" v="7939" actId="478"/>
          <ac:grpSpMkLst>
            <pc:docMk/>
            <pc:sldMk cId="2164988608" sldId="289"/>
            <ac:grpSpMk id="11" creationId="{E4D5FE60-FCB9-E205-7509-E8BBE592C31D}"/>
          </ac:grpSpMkLst>
        </pc:grpChg>
        <pc:grpChg chg="add del mod">
          <ac:chgData name="Белоусов Сергей" userId="2ffc5493f6f7ed0d" providerId="LiveId" clId="{316D5658-B51C-4187-8E13-4A45DE7E6E3B}" dt="2026-09-29T14:55:39.533" v="5184" actId="165"/>
          <ac:grpSpMkLst>
            <pc:docMk/>
            <pc:sldMk cId="2164988608" sldId="289"/>
            <ac:grpSpMk id="13" creationId="{A3D919BE-5D32-CEE7-931E-4FD9B31B03F8}"/>
          </ac:grpSpMkLst>
        </pc:grpChg>
        <pc:graphicFrameChg chg="mod modGraphic">
          <ac:chgData name="Белоусов Сергей" userId="2ffc5493f6f7ed0d" providerId="LiveId" clId="{316D5658-B51C-4187-8E13-4A45DE7E6E3B}" dt="2026-09-30T04:38:26.018" v="7395" actId="20577"/>
          <ac:graphicFrameMkLst>
            <pc:docMk/>
            <pc:sldMk cId="2164988608" sldId="289"/>
            <ac:graphicFrameMk id="5" creationId="{00000000-0000-0000-0000-000000000000}"/>
          </ac:graphicFrameMkLst>
        </pc:graphicFrameChg>
        <pc:picChg chg="mod topLvl">
          <ac:chgData name="Белоусов Сергей" userId="2ffc5493f6f7ed0d" providerId="LiveId" clId="{316D5658-B51C-4187-8E13-4A45DE7E6E3B}" dt="2026-09-29T14:58:27.539" v="5207" actId="164"/>
          <ac:picMkLst>
            <pc:docMk/>
            <pc:sldMk cId="2164988608" sldId="289"/>
            <ac:picMk id="3" creationId="{00000000-0000-0000-0000-000000000000}"/>
          </ac:picMkLst>
        </pc:picChg>
        <pc:picChg chg="del mod topLvl">
          <ac:chgData name="Белоусов Сергей" userId="2ffc5493f6f7ed0d" providerId="LiveId" clId="{316D5658-B51C-4187-8E13-4A45DE7E6E3B}" dt="2026-09-29T14:55:45.283" v="5185" actId="478"/>
          <ac:picMkLst>
            <pc:docMk/>
            <pc:sldMk cId="2164988608" sldId="289"/>
            <ac:picMk id="7" creationId="{00000000-0000-0000-0000-000000000000}"/>
          </ac:picMkLst>
        </pc:picChg>
        <pc:picChg chg="add mod">
          <ac:chgData name="Белоусов Сергей" userId="2ffc5493f6f7ed0d" providerId="LiveId" clId="{316D5658-B51C-4187-8E13-4A45DE7E6E3B}" dt="2026-09-30T05:17:22.171" v="7944" actId="1076"/>
          <ac:picMkLst>
            <pc:docMk/>
            <pc:sldMk cId="2164988608" sldId="289"/>
            <ac:picMk id="8" creationId="{4D9D3F33-EBC0-F7EF-11E1-CCA41D052A30}"/>
          </ac:picMkLst>
        </pc:picChg>
        <pc:picChg chg="add">
          <ac:chgData name="Белоусов Сергей" userId="2ffc5493f6f7ed0d" providerId="LiveId" clId="{316D5658-B51C-4187-8E13-4A45DE7E6E3B}" dt="2026-09-28T10:18:37.579" v="2313" actId="22"/>
          <ac:picMkLst>
            <pc:docMk/>
            <pc:sldMk cId="2164988608" sldId="289"/>
            <ac:picMk id="12" creationId="{784EF7B8-4054-0A08-DD86-0C390951BF8F}"/>
          </ac:picMkLst>
        </pc:picChg>
        <pc:cxnChg chg="del mod topLvl">
          <ac:chgData name="Белоусов Сергей" userId="2ffc5493f6f7ed0d" providerId="LiveId" clId="{316D5658-B51C-4187-8E13-4A45DE7E6E3B}" dt="2026-09-29T14:55:45.283" v="5185" actId="478"/>
          <ac:cxnSpMkLst>
            <pc:docMk/>
            <pc:sldMk cId="2164988608" sldId="289"/>
            <ac:cxnSpMk id="10" creationId="{00000000-0000-0000-0000-000000000000}"/>
          </ac:cxnSpMkLst>
        </pc:cxnChg>
      </pc:sldChg>
      <pc:sldChg chg="addSp delSp modSp mod ord">
        <pc:chgData name="Белоусов Сергей" userId="2ffc5493f6f7ed0d" providerId="LiveId" clId="{316D5658-B51C-4187-8E13-4A45DE7E6E3B}" dt="2026-09-29T15:39:42.150" v="6080" actId="20577"/>
        <pc:sldMkLst>
          <pc:docMk/>
          <pc:sldMk cId="596070154" sldId="299"/>
        </pc:sldMkLst>
        <pc:spChg chg="mod">
          <ac:chgData name="Белоусов Сергей" userId="2ffc5493f6f7ed0d" providerId="LiveId" clId="{316D5658-B51C-4187-8E13-4A45DE7E6E3B}" dt="2026-09-28T18:04:38.632" v="4233" actId="20577"/>
          <ac:spMkLst>
            <pc:docMk/>
            <pc:sldMk cId="596070154" sldId="299"/>
            <ac:spMk id="2" creationId="{DEB8C28E-5662-36F9-E997-AF7B17D28335}"/>
          </ac:spMkLst>
        </pc:spChg>
        <pc:spChg chg="add mod">
          <ac:chgData name="Белоусов Сергей" userId="2ffc5493f6f7ed0d" providerId="LiveId" clId="{316D5658-B51C-4187-8E13-4A45DE7E6E3B}" dt="2026-09-29T15:39:42.150" v="6080" actId="20577"/>
          <ac:spMkLst>
            <pc:docMk/>
            <pc:sldMk cId="596070154" sldId="299"/>
            <ac:spMk id="8" creationId="{525D12C2-03E4-0E47-8C38-FAD06A23230C}"/>
          </ac:spMkLst>
        </pc:spChg>
      </pc:sldChg>
      <pc:sldChg chg="addSp delSp modSp mod">
        <pc:chgData name="Белоусов Сергей" userId="2ffc5493f6f7ed0d" providerId="LiveId" clId="{316D5658-B51C-4187-8E13-4A45DE7E6E3B}" dt="2026-09-29T15:57:57.298" v="6480" actId="20577"/>
        <pc:sldMkLst>
          <pc:docMk/>
          <pc:sldMk cId="3285034098" sldId="304"/>
        </pc:sldMkLst>
        <pc:spChg chg="mod">
          <ac:chgData name="Белоусов Сергей" userId="2ffc5493f6f7ed0d" providerId="LiveId" clId="{316D5658-B51C-4187-8E13-4A45DE7E6E3B}" dt="2026-09-29T15:57:03.497" v="6463" actId="255"/>
          <ac:spMkLst>
            <pc:docMk/>
            <pc:sldMk cId="3285034098" sldId="304"/>
            <ac:spMk id="2" creationId="{CCDE4EFC-5190-BA65-C992-0D6AA491EA18}"/>
          </ac:spMkLst>
        </pc:spChg>
        <pc:spChg chg="add mod">
          <ac:chgData name="Белоусов Сергей" userId="2ffc5493f6f7ed0d" providerId="LiveId" clId="{316D5658-B51C-4187-8E13-4A45DE7E6E3B}" dt="2026-09-29T15:57:31.638" v="6471" actId="1076"/>
          <ac:spMkLst>
            <pc:docMk/>
            <pc:sldMk cId="3285034098" sldId="304"/>
            <ac:spMk id="5" creationId="{73A02D2C-6BE4-1696-A975-4752A3B3D9E5}"/>
          </ac:spMkLst>
        </pc:spChg>
        <pc:spChg chg="mod">
          <ac:chgData name="Белоусов Сергей" userId="2ffc5493f6f7ed0d" providerId="LiveId" clId="{316D5658-B51C-4187-8E13-4A45DE7E6E3B}" dt="2026-09-29T15:57:57.298" v="6480" actId="20577"/>
          <ac:spMkLst>
            <pc:docMk/>
            <pc:sldMk cId="3285034098" sldId="304"/>
            <ac:spMk id="8" creationId="{68726627-3291-D6A5-3728-26D8F8D90E9F}"/>
          </ac:spMkLst>
        </pc:spChg>
        <pc:graphicFrameChg chg="add mod modGraphic">
          <ac:chgData name="Белоусов Сергей" userId="2ffc5493f6f7ed0d" providerId="LiveId" clId="{316D5658-B51C-4187-8E13-4A45DE7E6E3B}" dt="2026-09-29T14:51:25.954" v="4962" actId="20577"/>
          <ac:graphicFrameMkLst>
            <pc:docMk/>
            <pc:sldMk cId="3285034098" sldId="304"/>
            <ac:graphicFrameMk id="3" creationId="{23203BE5-44B9-1BCF-EE9A-52BAD2B6E60C}"/>
          </ac:graphicFrameMkLst>
        </pc:graphicFrameChg>
        <pc:picChg chg="add del mod">
          <ac:chgData name="Белоусов Сергей" userId="2ffc5493f6f7ed0d" providerId="LiveId" clId="{316D5658-B51C-4187-8E13-4A45DE7E6E3B}" dt="2026-09-29T15:57:28.641" v="6470" actId="1076"/>
          <ac:picMkLst>
            <pc:docMk/>
            <pc:sldMk cId="3285034098" sldId="304"/>
            <ac:picMk id="14" creationId="{4F7A3410-F869-8788-1EA2-070BE8307012}"/>
          </ac:picMkLst>
        </pc:picChg>
      </pc:sldChg>
      <pc:sldChg chg="addSp delSp modSp add mod delAnim">
        <pc:chgData name="Белоусов Сергей" userId="2ffc5493f6f7ed0d" providerId="LiveId" clId="{316D5658-B51C-4187-8E13-4A45DE7E6E3B}" dt="2026-09-29T15:30:22.613" v="5949" actId="1076"/>
        <pc:sldMkLst>
          <pc:docMk/>
          <pc:sldMk cId="470543827" sldId="307"/>
        </pc:sldMkLst>
        <pc:spChg chg="mod">
          <ac:chgData name="Белоусов Сергей" userId="2ffc5493f6f7ed0d" providerId="LiveId" clId="{316D5658-B51C-4187-8E13-4A45DE7E6E3B}" dt="2026-09-29T15:23:13.432" v="5921" actId="1076"/>
          <ac:spMkLst>
            <pc:docMk/>
            <pc:sldMk cId="470543827" sldId="307"/>
            <ac:spMk id="2" creationId="{649350C3-FA02-DFFF-4CA7-B63BA86AAFE0}"/>
          </ac:spMkLst>
        </pc:spChg>
        <pc:spChg chg="add mod">
          <ac:chgData name="Белоусов Сергей" userId="2ffc5493f6f7ed0d" providerId="LiveId" clId="{316D5658-B51C-4187-8E13-4A45DE7E6E3B}" dt="2026-09-29T15:29:22.315" v="5938" actId="1076"/>
          <ac:spMkLst>
            <pc:docMk/>
            <pc:sldMk cId="470543827" sldId="307"/>
            <ac:spMk id="26" creationId="{03F14C8D-18F3-CA94-DF98-3A605F204105}"/>
          </ac:spMkLst>
        </pc:spChg>
        <pc:spChg chg="add mod">
          <ac:chgData name="Белоусов Сергей" userId="2ffc5493f6f7ed0d" providerId="LiveId" clId="{316D5658-B51C-4187-8E13-4A45DE7E6E3B}" dt="2026-09-29T15:30:22.613" v="5949" actId="1076"/>
          <ac:spMkLst>
            <pc:docMk/>
            <pc:sldMk cId="470543827" sldId="307"/>
            <ac:spMk id="36" creationId="{6CBF58F0-006A-8802-CE9A-CF5610A665B6}"/>
          </ac:spMkLst>
        </pc:spChg>
        <pc:spChg chg="add mod">
          <ac:chgData name="Белоусов Сергей" userId="2ffc5493f6f7ed0d" providerId="LiveId" clId="{316D5658-B51C-4187-8E13-4A45DE7E6E3B}" dt="2026-09-29T15:30:16.666" v="5948" actId="1076"/>
          <ac:spMkLst>
            <pc:docMk/>
            <pc:sldMk cId="470543827" sldId="307"/>
            <ac:spMk id="37" creationId="{8C30DBA1-91E1-1085-F10D-E2C4E6D07E89}"/>
          </ac:spMkLst>
        </pc:spChg>
        <pc:graphicFrameChg chg="add mod modGraphic">
          <ac:chgData name="Белоусов Сергей" userId="2ffc5493f6f7ed0d" providerId="LiveId" clId="{316D5658-B51C-4187-8E13-4A45DE7E6E3B}" dt="2026-09-29T15:29:37.832" v="5941" actId="14100"/>
          <ac:graphicFrameMkLst>
            <pc:docMk/>
            <pc:sldMk cId="470543827" sldId="307"/>
            <ac:graphicFrameMk id="20" creationId="{D1E956C0-7068-9707-4E47-16519AD207AE}"/>
          </ac:graphicFrameMkLst>
        </pc:graphicFrameChg>
        <pc:picChg chg="mod">
          <ac:chgData name="Белоусов Сергей" userId="2ffc5493f6f7ed0d" providerId="LiveId" clId="{316D5658-B51C-4187-8E13-4A45DE7E6E3B}" dt="2026-09-24T12:50:14.329" v="192" actId="1076"/>
          <ac:picMkLst>
            <pc:docMk/>
            <pc:sldMk cId="470543827" sldId="307"/>
            <ac:picMk id="4" creationId="{1E847E2A-BBC4-1B0C-114B-AD741B861F30}"/>
          </ac:picMkLst>
        </pc:picChg>
        <pc:picChg chg="add mod">
          <ac:chgData name="Белоусов Сергей" userId="2ffc5493f6f7ed0d" providerId="LiveId" clId="{316D5658-B51C-4187-8E13-4A45DE7E6E3B}" dt="2026-09-29T15:29:29.872" v="5939" actId="1076"/>
          <ac:picMkLst>
            <pc:docMk/>
            <pc:sldMk cId="470543827" sldId="307"/>
            <ac:picMk id="13" creationId="{3FD10314-4A25-CA67-77DA-A3F6CD92B55E}"/>
          </ac:picMkLst>
        </pc:picChg>
        <pc:picChg chg="add mod">
          <ac:chgData name="Белоусов Сергей" userId="2ffc5493f6f7ed0d" providerId="LiveId" clId="{316D5658-B51C-4187-8E13-4A45DE7E6E3B}" dt="2026-09-29T15:29:33.215" v="5940" actId="1076"/>
          <ac:picMkLst>
            <pc:docMk/>
            <pc:sldMk cId="470543827" sldId="307"/>
            <ac:picMk id="22" creationId="{FA7CD7DB-B028-8FED-D3ED-E3D5A1016489}"/>
          </ac:picMkLst>
        </pc:picChg>
        <pc:picChg chg="add mod">
          <ac:chgData name="Белоусов Сергей" userId="2ffc5493f6f7ed0d" providerId="LiveId" clId="{316D5658-B51C-4187-8E13-4A45DE7E6E3B}" dt="2026-09-29T15:30:12.735" v="5947" actId="1076"/>
          <ac:picMkLst>
            <pc:docMk/>
            <pc:sldMk cId="470543827" sldId="307"/>
            <ac:picMk id="24" creationId="{6958E671-7CCE-F95A-15F0-777C6550A574}"/>
          </ac:picMkLst>
        </pc:picChg>
        <pc:picChg chg="add mod">
          <ac:chgData name="Белоусов Сергей" userId="2ffc5493f6f7ed0d" providerId="LiveId" clId="{316D5658-B51C-4187-8E13-4A45DE7E6E3B}" dt="2026-09-29T15:29:46.317" v="5942" actId="1076"/>
          <ac:picMkLst>
            <pc:docMk/>
            <pc:sldMk cId="470543827" sldId="307"/>
            <ac:picMk id="28" creationId="{54DE5767-DCED-826E-14C6-FE38081F6083}"/>
          </ac:picMkLst>
        </pc:picChg>
      </pc:sldChg>
      <pc:sldChg chg="addSp delSp modSp new mod">
        <pc:chgData name="Белоусов Сергей" userId="2ffc5493f6f7ed0d" providerId="LiveId" clId="{316D5658-B51C-4187-8E13-4A45DE7E6E3B}" dt="2026-09-29T15:34:06.176" v="6021" actId="1076"/>
        <pc:sldMkLst>
          <pc:docMk/>
          <pc:sldMk cId="2661158205" sldId="308"/>
        </pc:sldMkLst>
        <pc:spChg chg="mod">
          <ac:chgData name="Белоусов Сергей" userId="2ffc5493f6f7ed0d" providerId="LiveId" clId="{316D5658-B51C-4187-8E13-4A45DE7E6E3B}" dt="2026-09-29T15:34:01.155" v="6020" actId="14100"/>
          <ac:spMkLst>
            <pc:docMk/>
            <pc:sldMk cId="2661158205" sldId="308"/>
            <ac:spMk id="2" creationId="{31A4CF05-4547-9645-ED46-D31A20726CB9}"/>
          </ac:spMkLst>
        </pc:spChg>
        <pc:spChg chg="add mod">
          <ac:chgData name="Белоусов Сергей" userId="2ffc5493f6f7ed0d" providerId="LiveId" clId="{316D5658-B51C-4187-8E13-4A45DE7E6E3B}" dt="2026-09-29T15:31:50.715" v="5955" actId="1076"/>
          <ac:spMkLst>
            <pc:docMk/>
            <pc:sldMk cId="2661158205" sldId="308"/>
            <ac:spMk id="11" creationId="{B469F667-9AD5-C4A8-D85E-ED8DF0404B2F}"/>
          </ac:spMkLst>
        </pc:spChg>
        <pc:picChg chg="add ord">
          <ac:chgData name="Белоусов Сергей" userId="2ffc5493f6f7ed0d" providerId="LiveId" clId="{316D5658-B51C-4187-8E13-4A45DE7E6E3B}" dt="2026-09-29T15:32:15.889" v="5960" actId="166"/>
          <ac:picMkLst>
            <pc:docMk/>
            <pc:sldMk cId="2661158205" sldId="308"/>
            <ac:picMk id="8" creationId="{FD18994E-DE5E-4DA5-BB43-ECEC5D4F9BBE}"/>
          </ac:picMkLst>
        </pc:picChg>
        <pc:picChg chg="add mod">
          <ac:chgData name="Белоусов Сергей" userId="2ffc5493f6f7ed0d" providerId="LiveId" clId="{316D5658-B51C-4187-8E13-4A45DE7E6E3B}" dt="2026-09-29T15:34:06.176" v="6021" actId="1076"/>
          <ac:picMkLst>
            <pc:docMk/>
            <pc:sldMk cId="2661158205" sldId="308"/>
            <ac:picMk id="10" creationId="{FCA21B5C-788E-D886-8403-0BB2FF4CD70F}"/>
          </ac:picMkLst>
        </pc:picChg>
      </pc:sldChg>
      <pc:sldChg chg="addSp delSp modSp add mod">
        <pc:chgData name="Белоусов Сергей" userId="2ffc5493f6f7ed0d" providerId="LiveId" clId="{316D5658-B51C-4187-8E13-4A45DE7E6E3B}" dt="2026-09-29T15:33:40.712" v="5991" actId="14100"/>
        <pc:sldMkLst>
          <pc:docMk/>
          <pc:sldMk cId="1753183231" sldId="309"/>
        </pc:sldMkLst>
        <pc:spChg chg="mod">
          <ac:chgData name="Белоусов Сергей" userId="2ffc5493f6f7ed0d" providerId="LiveId" clId="{316D5658-B51C-4187-8E13-4A45DE7E6E3B}" dt="2026-09-29T15:33:40.712" v="5991" actId="14100"/>
          <ac:spMkLst>
            <pc:docMk/>
            <pc:sldMk cId="1753183231" sldId="309"/>
            <ac:spMk id="2" creationId="{C3C5BEB2-03A0-8ADC-6E59-F8FCB0D446AD}"/>
          </ac:spMkLst>
        </pc:spChg>
        <pc:spChg chg="add mod">
          <ac:chgData name="Белоусов Сергей" userId="2ffc5493f6f7ed0d" providerId="LiveId" clId="{316D5658-B51C-4187-8E13-4A45DE7E6E3B}" dt="2026-09-24T13:14:29.374" v="781" actId="1076"/>
          <ac:spMkLst>
            <pc:docMk/>
            <pc:sldMk cId="1753183231" sldId="309"/>
            <ac:spMk id="7" creationId="{E14B6ED4-1060-9969-B1C0-8FDCBA3F00EF}"/>
          </ac:spMkLst>
        </pc:spChg>
        <pc:spChg chg="add mod">
          <ac:chgData name="Белоусов Сергей" userId="2ffc5493f6f7ed0d" providerId="LiveId" clId="{316D5658-B51C-4187-8E13-4A45DE7E6E3B}" dt="2026-09-24T12:53:06.310" v="274" actId="14100"/>
          <ac:spMkLst>
            <pc:docMk/>
            <pc:sldMk cId="1753183231" sldId="309"/>
            <ac:spMk id="13" creationId="{08BA7E85-8D00-330F-D753-34E14A23072C}"/>
          </ac:spMkLst>
        </pc:spChg>
        <pc:spChg chg="add mod">
          <ac:chgData name="Белоусов Сергей" userId="2ffc5493f6f7ed0d" providerId="LiveId" clId="{316D5658-B51C-4187-8E13-4A45DE7E6E3B}" dt="2026-09-24T13:14:25.124" v="780" actId="1076"/>
          <ac:spMkLst>
            <pc:docMk/>
            <pc:sldMk cId="1753183231" sldId="309"/>
            <ac:spMk id="26" creationId="{0D04892D-A0B6-AEEA-741A-D0C94AC6AF23}"/>
          </ac:spMkLst>
        </pc:spChg>
        <pc:spChg chg="add mod">
          <ac:chgData name="Белоусов Сергей" userId="2ffc5493f6f7ed0d" providerId="LiveId" clId="{316D5658-B51C-4187-8E13-4A45DE7E6E3B}" dt="2026-09-24T13:14:25.124" v="780" actId="1076"/>
          <ac:spMkLst>
            <pc:docMk/>
            <pc:sldMk cId="1753183231" sldId="309"/>
            <ac:spMk id="27" creationId="{5A241C21-CA53-9F91-A83D-3222DBE3DD29}"/>
          </ac:spMkLst>
        </pc:spChg>
        <pc:spChg chg="add mod">
          <ac:chgData name="Белоусов Сергей" userId="2ffc5493f6f7ed0d" providerId="LiveId" clId="{316D5658-B51C-4187-8E13-4A45DE7E6E3B}" dt="2026-09-24T13:14:25.124" v="780" actId="1076"/>
          <ac:spMkLst>
            <pc:docMk/>
            <pc:sldMk cId="1753183231" sldId="309"/>
            <ac:spMk id="29" creationId="{C84F1B48-EABB-FE6D-57CA-F9776B8EDEC6}"/>
          </ac:spMkLst>
        </pc:spChg>
        <pc:spChg chg="add del mod">
          <ac:chgData name="Белоусов Сергей" userId="2ffc5493f6f7ed0d" providerId="LiveId" clId="{316D5658-B51C-4187-8E13-4A45DE7E6E3B}" dt="2026-09-29T15:31:21.712" v="5950" actId="478"/>
          <ac:spMkLst>
            <pc:docMk/>
            <pc:sldMk cId="1753183231" sldId="309"/>
            <ac:spMk id="31" creationId="{F779D8B6-706F-84A5-5FB5-96B2DF4CA4B7}"/>
          </ac:spMkLst>
        </pc:spChg>
        <pc:picChg chg="add mod">
          <ac:chgData name="Белоусов Сергей" userId="2ffc5493f6f7ed0d" providerId="LiveId" clId="{316D5658-B51C-4187-8E13-4A45DE7E6E3B}" dt="2026-09-24T13:13:57.280" v="777" actId="14100"/>
          <ac:picMkLst>
            <pc:docMk/>
            <pc:sldMk cId="1753183231" sldId="309"/>
            <ac:picMk id="11" creationId="{03DFC3E9-4C65-1FF8-A11C-5726BA5E7B5C}"/>
          </ac:picMkLst>
        </pc:picChg>
        <pc:picChg chg="add mod modCrop">
          <ac:chgData name="Белоусов Сергей" userId="2ffc5493f6f7ed0d" providerId="LiveId" clId="{316D5658-B51C-4187-8E13-4A45DE7E6E3B}" dt="2026-09-24T13:14:25.124" v="780" actId="1076"/>
          <ac:picMkLst>
            <pc:docMk/>
            <pc:sldMk cId="1753183231" sldId="309"/>
            <ac:picMk id="21" creationId="{9F5F0EFB-2D4F-E673-D422-841EDD519109}"/>
          </ac:picMkLst>
        </pc:picChg>
        <pc:picChg chg="add mod">
          <ac:chgData name="Белоусов Сергей" userId="2ffc5493f6f7ed0d" providerId="LiveId" clId="{316D5658-B51C-4187-8E13-4A45DE7E6E3B}" dt="2026-09-24T13:14:25.124" v="780" actId="1076"/>
          <ac:picMkLst>
            <pc:docMk/>
            <pc:sldMk cId="1753183231" sldId="309"/>
            <ac:picMk id="23" creationId="{CBD39429-7FDA-2C34-7FC0-CFB61D1DEF3C}"/>
          </ac:picMkLst>
        </pc:picChg>
        <pc:picChg chg="add del mod modCrop">
          <ac:chgData name="Белоусов Сергей" userId="2ffc5493f6f7ed0d" providerId="LiveId" clId="{316D5658-B51C-4187-8E13-4A45DE7E6E3B}" dt="2026-09-24T13:14:25.124" v="780" actId="1076"/>
          <ac:picMkLst>
            <pc:docMk/>
            <pc:sldMk cId="1753183231" sldId="309"/>
            <ac:picMk id="25" creationId="{2C45A7D1-4A4C-02F4-616D-E9291DD846FD}"/>
          </ac:picMkLst>
        </pc:picChg>
      </pc:sldChg>
      <pc:sldChg chg="addSp delSp modSp add mod ord">
        <pc:chgData name="Белоусов Сергей" userId="2ffc5493f6f7ed0d" providerId="LiveId" clId="{316D5658-B51C-4187-8E13-4A45DE7E6E3B}" dt="2026-09-29T16:32:33.223" v="7031" actId="1076"/>
        <pc:sldMkLst>
          <pc:docMk/>
          <pc:sldMk cId="2081202280" sldId="310"/>
        </pc:sldMkLst>
        <pc:spChg chg="mod">
          <ac:chgData name="Белоусов Сергей" userId="2ffc5493f6f7ed0d" providerId="LiveId" clId="{316D5658-B51C-4187-8E13-4A45DE7E6E3B}" dt="2026-09-28T10:59:52.627" v="3134" actId="20577"/>
          <ac:spMkLst>
            <pc:docMk/>
            <pc:sldMk cId="2081202280" sldId="310"/>
            <ac:spMk id="2" creationId="{A94148BA-555A-FF9E-A30F-7122F7BDA851}"/>
          </ac:spMkLst>
        </pc:spChg>
        <pc:spChg chg="add mod">
          <ac:chgData name="Белоусов Сергей" userId="2ffc5493f6f7ed0d" providerId="LiveId" clId="{316D5658-B51C-4187-8E13-4A45DE7E6E3B}" dt="2026-09-29T15:21:05.292" v="5778" actId="1076"/>
          <ac:spMkLst>
            <pc:docMk/>
            <pc:sldMk cId="2081202280" sldId="310"/>
            <ac:spMk id="3" creationId="{E1699AA2-589E-EA94-704B-F8C6C4EAA539}"/>
          </ac:spMkLst>
        </pc:spChg>
        <pc:spChg chg="add mod">
          <ac:chgData name="Белоусов Сергей" userId="2ffc5493f6f7ed0d" providerId="LiveId" clId="{316D5658-B51C-4187-8E13-4A45DE7E6E3B}" dt="2026-09-29T15:22:43.332" v="5919" actId="403"/>
          <ac:spMkLst>
            <pc:docMk/>
            <pc:sldMk cId="2081202280" sldId="310"/>
            <ac:spMk id="4" creationId="{BAA2B28D-A480-60AD-2B80-531A2D63BB14}"/>
          </ac:spMkLst>
        </pc:spChg>
        <pc:spChg chg="add mod">
          <ac:chgData name="Белоусов Сергей" userId="2ffc5493f6f7ed0d" providerId="LiveId" clId="{316D5658-B51C-4187-8E13-4A45DE7E6E3B}" dt="2026-09-28T10:39:57.957" v="2690" actId="113"/>
          <ac:spMkLst>
            <pc:docMk/>
            <pc:sldMk cId="2081202280" sldId="310"/>
            <ac:spMk id="13" creationId="{280BD49A-D2C2-20D0-3C62-DF4182564E2B}"/>
          </ac:spMkLst>
        </pc:spChg>
        <pc:spChg chg="add mod">
          <ac:chgData name="Белоусов Сергей" userId="2ffc5493f6f7ed0d" providerId="LiveId" clId="{316D5658-B51C-4187-8E13-4A45DE7E6E3B}" dt="2026-09-29T16:32:33.223" v="7031" actId="1076"/>
          <ac:spMkLst>
            <pc:docMk/>
            <pc:sldMk cId="2081202280" sldId="310"/>
            <ac:spMk id="16" creationId="{D80F5FE7-53FB-10EF-5FC7-36A587406AFF}"/>
          </ac:spMkLst>
        </pc:spChg>
        <pc:picChg chg="add mod ord">
          <ac:chgData name="Белоусов Сергей" userId="2ffc5493f6f7ed0d" providerId="LiveId" clId="{316D5658-B51C-4187-8E13-4A45DE7E6E3B}" dt="2026-09-29T15:21:08.774" v="5779" actId="1076"/>
          <ac:picMkLst>
            <pc:docMk/>
            <pc:sldMk cId="2081202280" sldId="310"/>
            <ac:picMk id="9" creationId="{7B52D07C-92F2-A8B4-F15D-568326EF2241}"/>
          </ac:picMkLst>
        </pc:picChg>
        <pc:picChg chg="add mod">
          <ac:chgData name="Белоусов Сергей" userId="2ffc5493f6f7ed0d" providerId="LiveId" clId="{316D5658-B51C-4187-8E13-4A45DE7E6E3B}" dt="2026-09-24T13:07:46.071" v="609" actId="14100"/>
          <ac:picMkLst>
            <pc:docMk/>
            <pc:sldMk cId="2081202280" sldId="310"/>
            <ac:picMk id="12" creationId="{8B130120-78D0-37F2-68EC-0EACE96E890F}"/>
          </ac:picMkLst>
        </pc:picChg>
        <pc:picChg chg="add mod">
          <ac:chgData name="Белоусов Сергей" userId="2ffc5493f6f7ed0d" providerId="LiveId" clId="{316D5658-B51C-4187-8E13-4A45DE7E6E3B}" dt="2026-09-28T10:39:52.512" v="2689" actId="1076"/>
          <ac:picMkLst>
            <pc:docMk/>
            <pc:sldMk cId="2081202280" sldId="310"/>
            <ac:picMk id="15" creationId="{882FCDC7-88CB-1517-47A9-6A394FC11D85}"/>
          </ac:picMkLst>
        </pc:picChg>
      </pc:sldChg>
      <pc:sldChg chg="addSp delSp modSp add del mod ord chgLayout modNotesTx">
        <pc:chgData name="Белоусов Сергей" userId="2ffc5493f6f7ed0d" providerId="LiveId" clId="{316D5658-B51C-4187-8E13-4A45DE7E6E3B}" dt="2026-09-29T14:41:13.907" v="4727" actId="47"/>
        <pc:sldMkLst>
          <pc:docMk/>
          <pc:sldMk cId="3137166583" sldId="311"/>
        </pc:sldMkLst>
      </pc:sldChg>
      <pc:sldChg chg="addSp delSp modSp add del mod">
        <pc:chgData name="Белоусов Сергей" userId="2ffc5493f6f7ed0d" providerId="LiveId" clId="{316D5658-B51C-4187-8E13-4A45DE7E6E3B}" dt="2026-09-29T06:26:17.921" v="4466" actId="47"/>
        <pc:sldMkLst>
          <pc:docMk/>
          <pc:sldMk cId="1531565928" sldId="314"/>
        </pc:sldMkLst>
        <pc:picChg chg="add mod">
          <ac:chgData name="Белоусов Сергей" userId="2ffc5493f6f7ed0d" providerId="LiveId" clId="{316D5658-B51C-4187-8E13-4A45DE7E6E3B}" dt="2026-09-29T06:23:01.733" v="4452" actId="1076"/>
          <ac:picMkLst>
            <pc:docMk/>
            <pc:sldMk cId="1531565928" sldId="314"/>
            <ac:picMk id="4" creationId="{AC028A48-C5A1-B70A-F1A5-B7B76E28C1A8}"/>
          </ac:picMkLst>
        </pc:picChg>
        <pc:picChg chg="add mod">
          <ac:chgData name="Белоусов Сергей" userId="2ffc5493f6f7ed0d" providerId="LiveId" clId="{316D5658-B51C-4187-8E13-4A45DE7E6E3B}" dt="2026-09-29T06:22:57.070" v="4451" actId="1076"/>
          <ac:picMkLst>
            <pc:docMk/>
            <pc:sldMk cId="1531565928" sldId="314"/>
            <ac:picMk id="5" creationId="{F10A56A0-5AE2-4B53-04BB-8C0C66E32A70}"/>
          </ac:picMkLst>
        </pc:picChg>
      </pc:sldChg>
      <pc:sldChg chg="addSp modSp new add del mod">
        <pc:chgData name="Белоусов Сергей" userId="2ffc5493f6f7ed0d" providerId="LiveId" clId="{316D5658-B51C-4187-8E13-4A45DE7E6E3B}" dt="2026-09-29T16:25:08.658" v="7000" actId="47"/>
        <pc:sldMkLst>
          <pc:docMk/>
          <pc:sldMk cId="413799654" sldId="315"/>
        </pc:sldMkLst>
        <pc:spChg chg="mod">
          <ac:chgData name="Белоусов Сергей" userId="2ffc5493f6f7ed0d" providerId="LiveId" clId="{316D5658-B51C-4187-8E13-4A45DE7E6E3B}" dt="2026-09-24T15:22:46.894" v="1662" actId="20577"/>
          <ac:spMkLst>
            <pc:docMk/>
            <pc:sldMk cId="413799654" sldId="315"/>
            <ac:spMk id="2" creationId="{349A7C35-7855-B8F7-530E-D14200E9F2F9}"/>
          </ac:spMkLst>
        </pc:spChg>
        <pc:spChg chg="mod">
          <ac:chgData name="Белоусов Сергей" userId="2ffc5493f6f7ed0d" providerId="LiveId" clId="{316D5658-B51C-4187-8E13-4A45DE7E6E3B}" dt="2026-09-29T06:18:17.067" v="4450" actId="6549"/>
          <ac:spMkLst>
            <pc:docMk/>
            <pc:sldMk cId="413799654" sldId="315"/>
            <ac:spMk id="3" creationId="{DDBE39D7-B8BF-5819-3A81-07A073F2FBA8}"/>
          </ac:spMkLst>
        </pc:spChg>
        <pc:picChg chg="add">
          <ac:chgData name="Белоусов Сергей" userId="2ffc5493f6f7ed0d" providerId="LiveId" clId="{316D5658-B51C-4187-8E13-4A45DE7E6E3B}" dt="2026-09-24T15:27:14.474" v="1827" actId="22"/>
          <ac:picMkLst>
            <pc:docMk/>
            <pc:sldMk cId="413799654" sldId="315"/>
            <ac:picMk id="6" creationId="{00B1D6BB-B0FB-893A-9813-1C325C3C6BE1}"/>
          </ac:picMkLst>
        </pc:picChg>
      </pc:sldChg>
      <pc:sldChg chg="addSp delSp modSp add mod ord modAnim">
        <pc:chgData name="Белоусов Сергей" userId="2ffc5493f6f7ed0d" providerId="LiveId" clId="{316D5658-B51C-4187-8E13-4A45DE7E6E3B}" dt="2026-09-29T16:47:46.696" v="7394"/>
        <pc:sldMkLst>
          <pc:docMk/>
          <pc:sldMk cId="2900688040" sldId="316"/>
        </pc:sldMkLst>
        <pc:spChg chg="mod">
          <ac:chgData name="Белоусов Сергей" userId="2ffc5493f6f7ed0d" providerId="LiveId" clId="{316D5658-B51C-4187-8E13-4A45DE7E6E3B}" dt="2026-09-28T10:05:10.133" v="2252" actId="1076"/>
          <ac:spMkLst>
            <pc:docMk/>
            <pc:sldMk cId="2900688040" sldId="316"/>
            <ac:spMk id="2" creationId="{21181377-D5FE-9CF4-A956-9E9A713B6061}"/>
          </ac:spMkLst>
        </pc:spChg>
        <pc:spChg chg="add mod">
          <ac:chgData name="Белоусов Сергей" userId="2ffc5493f6f7ed0d" providerId="LiveId" clId="{316D5658-B51C-4187-8E13-4A45DE7E6E3B}" dt="2026-09-28T10:05:02.179" v="2249"/>
          <ac:spMkLst>
            <pc:docMk/>
            <pc:sldMk cId="2900688040" sldId="316"/>
            <ac:spMk id="9" creationId="{A231D013-167B-5FA9-C05E-AF6BDDBDB989}"/>
          </ac:spMkLst>
        </pc:spChg>
        <pc:spChg chg="add mod">
          <ac:chgData name="Белоусов Сергей" userId="2ffc5493f6f7ed0d" providerId="LiveId" clId="{316D5658-B51C-4187-8E13-4A45DE7E6E3B}" dt="2026-09-28T10:06:29.723" v="2258" actId="2711"/>
          <ac:spMkLst>
            <pc:docMk/>
            <pc:sldMk cId="2900688040" sldId="316"/>
            <ac:spMk id="10" creationId="{3ADA70A9-CF0D-0A15-9F80-456049203C1F}"/>
          </ac:spMkLst>
        </pc:spChg>
        <pc:spChg chg="add mod">
          <ac:chgData name="Белоусов Сергей" userId="2ffc5493f6f7ed0d" providerId="LiveId" clId="{316D5658-B51C-4187-8E13-4A45DE7E6E3B}" dt="2026-09-28T10:06:29.723" v="2258" actId="2711"/>
          <ac:spMkLst>
            <pc:docMk/>
            <pc:sldMk cId="2900688040" sldId="316"/>
            <ac:spMk id="11" creationId="{C400B513-A498-7492-6975-DC39B6A700EF}"/>
          </ac:spMkLst>
        </pc:spChg>
        <pc:spChg chg="add mod">
          <ac:chgData name="Белоусов Сергей" userId="2ffc5493f6f7ed0d" providerId="LiveId" clId="{316D5658-B51C-4187-8E13-4A45DE7E6E3B}" dt="2026-09-28T10:06:29.723" v="2258" actId="2711"/>
          <ac:spMkLst>
            <pc:docMk/>
            <pc:sldMk cId="2900688040" sldId="316"/>
            <ac:spMk id="12" creationId="{6DEF96A7-738E-7065-F850-08EC5E130134}"/>
          </ac:spMkLst>
        </pc:spChg>
        <pc:spChg chg="add mod">
          <ac:chgData name="Белоусов Сергей" userId="2ffc5493f6f7ed0d" providerId="LiveId" clId="{316D5658-B51C-4187-8E13-4A45DE7E6E3B}" dt="2026-09-28T10:06:29.723" v="2258" actId="2711"/>
          <ac:spMkLst>
            <pc:docMk/>
            <pc:sldMk cId="2900688040" sldId="316"/>
            <ac:spMk id="13" creationId="{D23D41FB-E77D-F06D-45DD-D356F743F152}"/>
          </ac:spMkLst>
        </pc:spChg>
        <pc:spChg chg="add mod">
          <ac:chgData name="Белоусов Сергей" userId="2ffc5493f6f7ed0d" providerId="LiveId" clId="{316D5658-B51C-4187-8E13-4A45DE7E6E3B}" dt="2026-09-28T10:06:29.723" v="2258" actId="2711"/>
          <ac:spMkLst>
            <pc:docMk/>
            <pc:sldMk cId="2900688040" sldId="316"/>
            <ac:spMk id="14" creationId="{A11B9438-A688-E9B1-FF90-2ECBC17997A7}"/>
          </ac:spMkLst>
        </pc:spChg>
        <pc:spChg chg="add mod">
          <ac:chgData name="Белоусов Сергей" userId="2ffc5493f6f7ed0d" providerId="LiveId" clId="{316D5658-B51C-4187-8E13-4A45DE7E6E3B}" dt="2026-09-28T10:06:29.723" v="2258" actId="2711"/>
          <ac:spMkLst>
            <pc:docMk/>
            <pc:sldMk cId="2900688040" sldId="316"/>
            <ac:spMk id="15" creationId="{123D473B-B181-ACEB-BC17-0FD89741A48F}"/>
          </ac:spMkLst>
        </pc:spChg>
        <pc:spChg chg="add mod">
          <ac:chgData name="Белоусов Сергей" userId="2ffc5493f6f7ed0d" providerId="LiveId" clId="{316D5658-B51C-4187-8E13-4A45DE7E6E3B}" dt="2026-09-28T10:06:29.723" v="2258" actId="2711"/>
          <ac:spMkLst>
            <pc:docMk/>
            <pc:sldMk cId="2900688040" sldId="316"/>
            <ac:spMk id="16" creationId="{973479A2-7469-F84F-924A-ED819D812A17}"/>
          </ac:spMkLst>
        </pc:spChg>
        <pc:spChg chg="add mod">
          <ac:chgData name="Белоусов Сергей" userId="2ffc5493f6f7ed0d" providerId="LiveId" clId="{316D5658-B51C-4187-8E13-4A45DE7E6E3B}" dt="2026-09-28T10:06:29.723" v="2258" actId="2711"/>
          <ac:spMkLst>
            <pc:docMk/>
            <pc:sldMk cId="2900688040" sldId="316"/>
            <ac:spMk id="17" creationId="{D9D6FEF2-B5AA-2F8A-95FC-4A59BD0D61B0}"/>
          </ac:spMkLst>
        </pc:spChg>
        <pc:spChg chg="add">
          <ac:chgData name="Белоусов Сергей" userId="2ffc5493f6f7ed0d" providerId="LiveId" clId="{316D5658-B51C-4187-8E13-4A45DE7E6E3B}" dt="2026-09-28T10:06:46.774" v="2259" actId="22"/>
          <ac:spMkLst>
            <pc:docMk/>
            <pc:sldMk cId="2900688040" sldId="316"/>
            <ac:spMk id="19" creationId="{E369FD67-8691-813D-04D5-BDFCF77A6919}"/>
          </ac:spMkLst>
        </pc:spChg>
        <pc:graphicFrameChg chg="add mod modGraphic">
          <ac:chgData name="Белоусов Сергей" userId="2ffc5493f6f7ed0d" providerId="LiveId" clId="{316D5658-B51C-4187-8E13-4A45DE7E6E3B}" dt="2026-09-29T06:16:05.980" v="4449" actId="20577"/>
          <ac:graphicFrameMkLst>
            <pc:docMk/>
            <pc:sldMk cId="2900688040" sldId="316"/>
            <ac:graphicFrameMk id="8" creationId="{7B55BB66-6B59-AE2D-4E38-A71DD3DEAAD1}"/>
          </ac:graphicFrameMkLst>
        </pc:graphicFrameChg>
      </pc:sldChg>
      <pc:sldChg chg="addSp delSp modSp new del mod">
        <pc:chgData name="Белоусов Сергей" userId="2ffc5493f6f7ed0d" providerId="LiveId" clId="{316D5658-B51C-4187-8E13-4A45DE7E6E3B}" dt="2026-09-29T14:37:34.738" v="4695" actId="47"/>
        <pc:sldMkLst>
          <pc:docMk/>
          <pc:sldMk cId="1934880114" sldId="317"/>
        </pc:sldMkLst>
      </pc:sldChg>
      <pc:sldChg chg="addSp modSp add mod">
        <pc:chgData name="Белоусов Сергей" userId="2ffc5493f6f7ed0d" providerId="LiveId" clId="{316D5658-B51C-4187-8E13-4A45DE7E6E3B}" dt="2026-09-30T04:40:34.819" v="7470" actId="20577"/>
        <pc:sldMkLst>
          <pc:docMk/>
          <pc:sldMk cId="883660576" sldId="318"/>
        </pc:sldMkLst>
        <pc:spChg chg="mod">
          <ac:chgData name="Белоусов Сергей" userId="2ffc5493f6f7ed0d" providerId="LiveId" clId="{316D5658-B51C-4187-8E13-4A45DE7E6E3B}" dt="2026-09-28T17:56:13.696" v="3841" actId="20577"/>
          <ac:spMkLst>
            <pc:docMk/>
            <pc:sldMk cId="883660576" sldId="318"/>
            <ac:spMk id="2" creationId="{B809EF06-E1CF-49A4-A6CF-4F1CB762D475}"/>
          </ac:spMkLst>
        </pc:spChg>
        <pc:spChg chg="mod">
          <ac:chgData name="Белоусов Сергей" userId="2ffc5493f6f7ed0d" providerId="LiveId" clId="{316D5658-B51C-4187-8E13-4A45DE7E6E3B}" dt="2026-09-30T04:40:34.819" v="7470" actId="20577"/>
          <ac:spMkLst>
            <pc:docMk/>
            <pc:sldMk cId="883660576" sldId="318"/>
            <ac:spMk id="3" creationId="{D55F4885-1B4B-9AA1-DF25-4FFDE1BA5045}"/>
          </ac:spMkLst>
        </pc:spChg>
        <pc:spChg chg="mod">
          <ac:chgData name="Белоусов Сергей" userId="2ffc5493f6f7ed0d" providerId="LiveId" clId="{316D5658-B51C-4187-8E13-4A45DE7E6E3B}" dt="2026-09-29T15:40:44.126" v="6085" actId="1076"/>
          <ac:spMkLst>
            <pc:docMk/>
            <pc:sldMk cId="883660576" sldId="318"/>
            <ac:spMk id="6" creationId="{F1516FCF-644E-6F25-6022-D858FBBB3D8C}"/>
          </ac:spMkLst>
        </pc:spChg>
        <pc:spChg chg="mod">
          <ac:chgData name="Белоусов Сергей" userId="2ffc5493f6f7ed0d" providerId="LiveId" clId="{316D5658-B51C-4187-8E13-4A45DE7E6E3B}" dt="2026-09-29T15:40:44.126" v="6085" actId="1076"/>
          <ac:spMkLst>
            <pc:docMk/>
            <pc:sldMk cId="883660576" sldId="318"/>
            <ac:spMk id="7" creationId="{E90C1D0F-666C-5C78-03B8-92DAFE41E229}"/>
          </ac:spMkLst>
        </pc:spChg>
        <pc:spChg chg="mod">
          <ac:chgData name="Белоусов Сергей" userId="2ffc5493f6f7ed0d" providerId="LiveId" clId="{316D5658-B51C-4187-8E13-4A45DE7E6E3B}" dt="2026-09-29T15:40:44.126" v="6085" actId="1076"/>
          <ac:spMkLst>
            <pc:docMk/>
            <pc:sldMk cId="883660576" sldId="318"/>
            <ac:spMk id="8" creationId="{E147E67F-5EA0-D1CD-3172-F69E5FC7FD9F}"/>
          </ac:spMkLst>
        </pc:spChg>
        <pc:spChg chg="mod">
          <ac:chgData name="Белоусов Сергей" userId="2ffc5493f6f7ed0d" providerId="LiveId" clId="{316D5658-B51C-4187-8E13-4A45DE7E6E3B}" dt="2026-09-30T04:39:47.097" v="7440" actId="20577"/>
          <ac:spMkLst>
            <pc:docMk/>
            <pc:sldMk cId="883660576" sldId="318"/>
            <ac:spMk id="9" creationId="{ECE28644-DADE-F1FB-83F2-37D609B88D1B}"/>
          </ac:spMkLst>
        </pc:spChg>
        <pc:spChg chg="add mod">
          <ac:chgData name="Белоусов Сергей" userId="2ffc5493f6f7ed0d" providerId="LiveId" clId="{316D5658-B51C-4187-8E13-4A45DE7E6E3B}" dt="2026-09-29T15:41:11.472" v="6093" actId="1076"/>
          <ac:spMkLst>
            <pc:docMk/>
            <pc:sldMk cId="883660576" sldId="318"/>
            <ac:spMk id="10" creationId="{36288AAE-8526-1846-AFF1-7DF1E6C32E40}"/>
          </ac:spMkLst>
        </pc:spChg>
        <pc:spChg chg="mod">
          <ac:chgData name="Белоусов Сергей" userId="2ffc5493f6f7ed0d" providerId="LiveId" clId="{316D5658-B51C-4187-8E13-4A45DE7E6E3B}" dt="2026-09-29T15:40:44.126" v="6085" actId="1076"/>
          <ac:spMkLst>
            <pc:docMk/>
            <pc:sldMk cId="883660576" sldId="318"/>
            <ac:spMk id="11" creationId="{7AB20D68-3A9A-2424-178A-976247589B9D}"/>
          </ac:spMkLst>
        </pc:spChg>
        <pc:picChg chg="mod">
          <ac:chgData name="Белоусов Сергей" userId="2ffc5493f6f7ed0d" providerId="LiveId" clId="{316D5658-B51C-4187-8E13-4A45DE7E6E3B}" dt="2026-09-29T15:40:44.126" v="6085" actId="1076"/>
          <ac:picMkLst>
            <pc:docMk/>
            <pc:sldMk cId="883660576" sldId="318"/>
            <ac:picMk id="5" creationId="{F05BC02C-B6AD-118E-DC03-76D2F7314F8F}"/>
          </ac:picMkLst>
        </pc:picChg>
        <pc:picChg chg="mod">
          <ac:chgData name="Белоусов Сергей" userId="2ffc5493f6f7ed0d" providerId="LiveId" clId="{316D5658-B51C-4187-8E13-4A45DE7E6E3B}" dt="2026-09-29T15:40:44.126" v="6085" actId="1076"/>
          <ac:picMkLst>
            <pc:docMk/>
            <pc:sldMk cId="883660576" sldId="318"/>
            <ac:picMk id="15" creationId="{2ABB2E61-7A3D-4012-BBC4-D9A842378399}"/>
          </ac:picMkLst>
        </pc:picChg>
      </pc:sldChg>
      <pc:sldChg chg="new">
        <pc:chgData name="Белоусов Сергей" userId="2ffc5493f6f7ed0d" providerId="LiveId" clId="{316D5658-B51C-4187-8E13-4A45DE7E6E3B}" dt="2026-09-28T11:35:12.012" v="3211" actId="680"/>
        <pc:sldMkLst>
          <pc:docMk/>
          <pc:sldMk cId="2708013975" sldId="319"/>
        </pc:sldMkLst>
      </pc:sldChg>
      <pc:sldChg chg="new">
        <pc:chgData name="Белоусов Сергей" userId="2ffc5493f6f7ed0d" providerId="LiveId" clId="{316D5658-B51C-4187-8E13-4A45DE7E6E3B}" dt="2026-09-28T11:35:12.153" v="3212" actId="680"/>
        <pc:sldMkLst>
          <pc:docMk/>
          <pc:sldMk cId="3575560667" sldId="320"/>
        </pc:sldMkLst>
      </pc:sldChg>
      <pc:sldChg chg="addSp delSp modSp new mod modClrScheme chgLayout">
        <pc:chgData name="Белоусов Сергей" userId="2ffc5493f6f7ed0d" providerId="LiveId" clId="{316D5658-B51C-4187-8E13-4A45DE7E6E3B}" dt="2026-09-29T15:59:55.512" v="6525" actId="14100"/>
        <pc:sldMkLst>
          <pc:docMk/>
          <pc:sldMk cId="4091818572" sldId="321"/>
        </pc:sldMkLst>
        <pc:spChg chg="mod ord">
          <ac:chgData name="Белоусов Сергей" userId="2ffc5493f6f7ed0d" providerId="LiveId" clId="{316D5658-B51C-4187-8E13-4A45DE7E6E3B}" dt="2026-09-28T17:25:36.189" v="3219" actId="700"/>
          <ac:spMkLst>
            <pc:docMk/>
            <pc:sldMk cId="4091818572" sldId="321"/>
            <ac:spMk id="4" creationId="{6BC1B08C-8647-1B30-5BAD-FA87A9019AA9}"/>
          </ac:spMkLst>
        </pc:spChg>
        <pc:spChg chg="add mod ord">
          <ac:chgData name="Белоусов Сергей" userId="2ffc5493f6f7ed0d" providerId="LiveId" clId="{316D5658-B51C-4187-8E13-4A45DE7E6E3B}" dt="2026-09-29T15:59:55.512" v="6525" actId="14100"/>
          <ac:spMkLst>
            <pc:docMk/>
            <pc:sldMk cId="4091818572" sldId="321"/>
            <ac:spMk id="7" creationId="{98FC958D-B77A-7FE8-87E3-02B13E131EEE}"/>
          </ac:spMkLst>
        </pc:spChg>
        <pc:spChg chg="add mod ord">
          <ac:chgData name="Белоусов Сергей" userId="2ffc5493f6f7ed0d" providerId="LiveId" clId="{316D5658-B51C-4187-8E13-4A45DE7E6E3B}" dt="2026-09-28T18:03:01.108" v="4218" actId="20577"/>
          <ac:spMkLst>
            <pc:docMk/>
            <pc:sldMk cId="4091818572" sldId="321"/>
            <ac:spMk id="8" creationId="{D8CDDD3F-E88D-EBD9-CF06-C57443537F86}"/>
          </ac:spMkLst>
        </pc:spChg>
        <pc:picChg chg="add mod">
          <ac:chgData name="Белоусов Сергей" userId="2ffc5493f6f7ed0d" providerId="LiveId" clId="{316D5658-B51C-4187-8E13-4A45DE7E6E3B}" dt="2026-09-29T15:59:33.084" v="6509" actId="1076"/>
          <ac:picMkLst>
            <pc:docMk/>
            <pc:sldMk cId="4091818572" sldId="321"/>
            <ac:picMk id="3" creationId="{161147E4-4CC2-2C45-28DA-5679DA6CA288}"/>
          </ac:picMkLst>
        </pc:picChg>
        <pc:picChg chg="add">
          <ac:chgData name="Белоусов Сергей" userId="2ffc5493f6f7ed0d" providerId="LiveId" clId="{316D5658-B51C-4187-8E13-4A45DE7E6E3B}" dt="2026-09-28T17:25:25.189" v="3218" actId="22"/>
          <ac:picMkLst>
            <pc:docMk/>
            <pc:sldMk cId="4091818572" sldId="321"/>
            <ac:picMk id="6" creationId="{33C0B08E-E67F-250C-9671-41F23F9C234A}"/>
          </ac:picMkLst>
        </pc:picChg>
      </pc:sldChg>
      <pc:sldChg chg="addSp delSp modSp new mod ord modAnim">
        <pc:chgData name="Белоусов Сергей" userId="2ffc5493f6f7ed0d" providerId="LiveId" clId="{316D5658-B51C-4187-8E13-4A45DE7E6E3B}" dt="2026-09-29T15:09:34.435" v="5605" actId="20577"/>
        <pc:sldMkLst>
          <pc:docMk/>
          <pc:sldMk cId="1631616824" sldId="322"/>
        </pc:sldMkLst>
        <pc:spChg chg="mod">
          <ac:chgData name="Белоусов Сергей" userId="2ffc5493f6f7ed0d" providerId="LiveId" clId="{316D5658-B51C-4187-8E13-4A45DE7E6E3B}" dt="2026-09-29T15:09:34.435" v="5605" actId="20577"/>
          <ac:spMkLst>
            <pc:docMk/>
            <pc:sldMk cId="1631616824" sldId="322"/>
            <ac:spMk id="2" creationId="{A6CE1431-58D7-0591-F047-ACAB3FCDC4A5}"/>
          </ac:spMkLst>
        </pc:spChg>
        <pc:spChg chg="add mod">
          <ac:chgData name="Белоусов Сергей" userId="2ffc5493f6f7ed0d" providerId="LiveId" clId="{316D5658-B51C-4187-8E13-4A45DE7E6E3B}" dt="2026-09-28T17:32:33.439" v="3343" actId="21"/>
          <ac:spMkLst>
            <pc:docMk/>
            <pc:sldMk cId="1631616824" sldId="322"/>
            <ac:spMk id="13" creationId="{7F869A33-8DB8-58A3-B03E-E1CC88A216D8}"/>
          </ac:spMkLst>
        </pc:spChg>
        <pc:spChg chg="add mod">
          <ac:chgData name="Белоусов Сергей" userId="2ffc5493f6f7ed0d" providerId="LiveId" clId="{316D5658-B51C-4187-8E13-4A45DE7E6E3B}" dt="2026-09-29T15:06:13.219" v="5447" actId="1076"/>
          <ac:spMkLst>
            <pc:docMk/>
            <pc:sldMk cId="1631616824" sldId="322"/>
            <ac:spMk id="14" creationId="{E6D1C6DC-B1E4-611D-F3F7-3E6080648418}"/>
          </ac:spMkLst>
        </pc:spChg>
        <pc:picChg chg="add">
          <ac:chgData name="Белоусов Сергей" userId="2ffc5493f6f7ed0d" providerId="LiveId" clId="{316D5658-B51C-4187-8E13-4A45DE7E6E3B}" dt="2026-09-28T17:27:42.628" v="3250" actId="22"/>
          <ac:picMkLst>
            <pc:docMk/>
            <pc:sldMk cId="1631616824" sldId="322"/>
            <ac:picMk id="6" creationId="{EF45ED91-A100-C66A-62FD-69534E88EB73}"/>
          </ac:picMkLst>
        </pc:picChg>
        <pc:picChg chg="add mod">
          <ac:chgData name="Белоусов Сергей" userId="2ffc5493f6f7ed0d" providerId="LiveId" clId="{316D5658-B51C-4187-8E13-4A45DE7E6E3B}" dt="2026-09-29T15:06:37.703" v="5451" actId="1076"/>
          <ac:picMkLst>
            <pc:docMk/>
            <pc:sldMk cId="1631616824" sldId="322"/>
            <ac:picMk id="12" creationId="{8C14D2A7-A373-83B4-A9F4-02262CE7557A}"/>
          </ac:picMkLst>
        </pc:picChg>
      </pc:sldChg>
      <pc:sldChg chg="addSp delSp modSp add mod">
        <pc:chgData name="Белоусов Сергей" userId="2ffc5493f6f7ed0d" providerId="LiveId" clId="{316D5658-B51C-4187-8E13-4A45DE7E6E3B}" dt="2026-09-29T15:20:28.522" v="5776" actId="1076"/>
        <pc:sldMkLst>
          <pc:docMk/>
          <pc:sldMk cId="2679623106" sldId="323"/>
        </pc:sldMkLst>
        <pc:spChg chg="mod">
          <ac:chgData name="Белоусов Сергей" userId="2ffc5493f6f7ed0d" providerId="LiveId" clId="{316D5658-B51C-4187-8E13-4A45DE7E6E3B}" dt="2026-09-28T17:32:15.168" v="3342" actId="403"/>
          <ac:spMkLst>
            <pc:docMk/>
            <pc:sldMk cId="2679623106" sldId="323"/>
            <ac:spMk id="2" creationId="{9F3E1D73-F6E3-8BBD-2D40-DE6A1106978B}"/>
          </ac:spMkLst>
        </pc:spChg>
        <pc:spChg chg="add mod">
          <ac:chgData name="Белоусов Сергей" userId="2ffc5493f6f7ed0d" providerId="LiveId" clId="{316D5658-B51C-4187-8E13-4A45DE7E6E3B}" dt="2026-09-29T15:20:28.522" v="5776" actId="1076"/>
          <ac:spMkLst>
            <pc:docMk/>
            <pc:sldMk cId="2679623106" sldId="323"/>
            <ac:spMk id="3" creationId="{CDAA7737-AF83-5467-8E92-D6FF87178EAA}"/>
          </ac:spMkLst>
        </pc:spChg>
        <pc:spChg chg="add mod">
          <ac:chgData name="Белоусов Сергей" userId="2ffc5493f6f7ed0d" providerId="LiveId" clId="{316D5658-B51C-4187-8E13-4A45DE7E6E3B}" dt="2026-09-29T15:17:48.584" v="5615" actId="1076"/>
          <ac:spMkLst>
            <pc:docMk/>
            <pc:sldMk cId="2679623106" sldId="323"/>
            <ac:spMk id="5" creationId="{3119BA68-2D17-E5FB-65B6-ED0250F13A0C}"/>
          </ac:spMkLst>
        </pc:spChg>
        <pc:spChg chg="add mod">
          <ac:chgData name="Белоусов Сергей" userId="2ffc5493f6f7ed0d" providerId="LiveId" clId="{316D5658-B51C-4187-8E13-4A45DE7E6E3B}" dt="2026-09-29T15:09:58.282" v="5608" actId="1076"/>
          <ac:spMkLst>
            <pc:docMk/>
            <pc:sldMk cId="2679623106" sldId="323"/>
            <ac:spMk id="12" creationId="{F3D5B8F1-8425-00D0-A1A4-5992543183EA}"/>
          </ac:spMkLst>
        </pc:spChg>
        <pc:picChg chg="add mod">
          <ac:chgData name="Белоусов Сергей" userId="2ffc5493f6f7ed0d" providerId="LiveId" clId="{316D5658-B51C-4187-8E13-4A45DE7E6E3B}" dt="2026-09-29T15:18:53.594" v="5722" actId="1076"/>
          <ac:picMkLst>
            <pc:docMk/>
            <pc:sldMk cId="2679623106" sldId="323"/>
            <ac:picMk id="8" creationId="{D85403A3-073A-2995-C259-CDBDFFC0400F}"/>
          </ac:picMkLst>
        </pc:picChg>
        <pc:picChg chg="add mod">
          <ac:chgData name="Белоусов Сергей" userId="2ffc5493f6f7ed0d" providerId="LiveId" clId="{316D5658-B51C-4187-8E13-4A45DE7E6E3B}" dt="2026-09-29T15:17:53.887" v="5617" actId="14100"/>
          <ac:picMkLst>
            <pc:docMk/>
            <pc:sldMk cId="2679623106" sldId="323"/>
            <ac:picMk id="10" creationId="{6961C33F-ECCD-9231-56C4-4502FED74F7F}"/>
          </ac:picMkLst>
        </pc:picChg>
      </pc:sldChg>
      <pc:sldChg chg="addSp modSp add mod ord modAnim">
        <pc:chgData name="Белоусов Сергей" userId="2ffc5493f6f7ed0d" providerId="LiveId" clId="{316D5658-B51C-4187-8E13-4A45DE7E6E3B}" dt="2026-09-29T16:24:29.882" v="6998"/>
        <pc:sldMkLst>
          <pc:docMk/>
          <pc:sldMk cId="29910370" sldId="324"/>
        </pc:sldMkLst>
        <pc:spChg chg="mod">
          <ac:chgData name="Белоусов Сергей" userId="2ffc5493f6f7ed0d" providerId="LiveId" clId="{316D5658-B51C-4187-8E13-4A45DE7E6E3B}" dt="2026-09-28T17:36:35.751" v="3393" actId="20577"/>
          <ac:spMkLst>
            <pc:docMk/>
            <pc:sldMk cId="29910370" sldId="324"/>
            <ac:spMk id="2" creationId="{528E75FF-6DCE-63FD-CB5E-E4E93E794A84}"/>
          </ac:spMkLst>
        </pc:spChg>
        <pc:spChg chg="add mod">
          <ac:chgData name="Белоусов Сергей" userId="2ffc5493f6f7ed0d" providerId="LiveId" clId="{316D5658-B51C-4187-8E13-4A45DE7E6E3B}" dt="2026-09-28T17:36:31.779" v="3389" actId="21"/>
          <ac:spMkLst>
            <pc:docMk/>
            <pc:sldMk cId="29910370" sldId="324"/>
            <ac:spMk id="10" creationId="{9B3C1B3F-F0F5-299C-DAC5-C7823ABDEAC2}"/>
          </ac:spMkLst>
        </pc:spChg>
        <pc:spChg chg="add mod">
          <ac:chgData name="Белоусов Сергей" userId="2ffc5493f6f7ed0d" providerId="LiveId" clId="{316D5658-B51C-4187-8E13-4A45DE7E6E3B}" dt="2026-09-28T17:36:20.818" v="3388" actId="2711"/>
          <ac:spMkLst>
            <pc:docMk/>
            <pc:sldMk cId="29910370" sldId="324"/>
            <ac:spMk id="12" creationId="{C193B38E-4E66-8875-580D-11741E746D53}"/>
          </ac:spMkLst>
        </pc:spChg>
        <pc:spChg chg="add mod">
          <ac:chgData name="Белоусов Сергей" userId="2ffc5493f6f7ed0d" providerId="LiveId" clId="{316D5658-B51C-4187-8E13-4A45DE7E6E3B}" dt="2026-09-28T17:36:20.818" v="3388" actId="2711"/>
          <ac:spMkLst>
            <pc:docMk/>
            <pc:sldMk cId="29910370" sldId="324"/>
            <ac:spMk id="18" creationId="{6E953DB6-62D7-F9A8-C9A6-97A13DB82792}"/>
          </ac:spMkLst>
        </pc:spChg>
        <pc:spChg chg="add mod">
          <ac:chgData name="Белоусов Сергей" userId="2ffc5493f6f7ed0d" providerId="LiveId" clId="{316D5658-B51C-4187-8E13-4A45DE7E6E3B}" dt="2026-09-28T17:36:20.818" v="3388" actId="2711"/>
          <ac:spMkLst>
            <pc:docMk/>
            <pc:sldMk cId="29910370" sldId="324"/>
            <ac:spMk id="24" creationId="{F61DABC8-077F-4780-B1CC-0AEA32C1FA21}"/>
          </ac:spMkLst>
        </pc:spChg>
        <pc:picChg chg="add">
          <ac:chgData name="Белоусов Сергей" userId="2ffc5493f6f7ed0d" providerId="LiveId" clId="{316D5658-B51C-4187-8E13-4A45DE7E6E3B}" dt="2026-09-28T17:35:56.903" v="3385" actId="22"/>
          <ac:picMkLst>
            <pc:docMk/>
            <pc:sldMk cId="29910370" sldId="324"/>
            <ac:picMk id="4" creationId="{AF08D1EB-DD68-01E0-174D-D2A3BB300924}"/>
          </ac:picMkLst>
        </pc:picChg>
        <pc:picChg chg="add">
          <ac:chgData name="Белоусов Сергей" userId="2ffc5493f6f7ed0d" providerId="LiveId" clId="{316D5658-B51C-4187-8E13-4A45DE7E6E3B}" dt="2026-09-28T17:35:56.903" v="3385" actId="22"/>
          <ac:picMkLst>
            <pc:docMk/>
            <pc:sldMk cId="29910370" sldId="324"/>
            <ac:picMk id="7" creationId="{FFA081BC-493C-66EE-AC1A-5756C4AA4A32}"/>
          </ac:picMkLst>
        </pc:picChg>
        <pc:picChg chg="add">
          <ac:chgData name="Белоусов Сергей" userId="2ffc5493f6f7ed0d" providerId="LiveId" clId="{316D5658-B51C-4187-8E13-4A45DE7E6E3B}" dt="2026-09-28T17:35:56.903" v="3385" actId="22"/>
          <ac:picMkLst>
            <pc:docMk/>
            <pc:sldMk cId="29910370" sldId="324"/>
            <ac:picMk id="14" creationId="{1012EC78-4B0B-B9A7-278A-32FBBEA3DF28}"/>
          </ac:picMkLst>
        </pc:picChg>
        <pc:picChg chg="add">
          <ac:chgData name="Белоусов Сергей" userId="2ffc5493f6f7ed0d" providerId="LiveId" clId="{316D5658-B51C-4187-8E13-4A45DE7E6E3B}" dt="2026-09-28T17:35:56.903" v="3385" actId="22"/>
          <ac:picMkLst>
            <pc:docMk/>
            <pc:sldMk cId="29910370" sldId="324"/>
            <ac:picMk id="16" creationId="{E81B16EC-83E0-3D9B-CE6A-E3C40EBAB4EA}"/>
          </ac:picMkLst>
        </pc:picChg>
        <pc:picChg chg="add">
          <ac:chgData name="Белоусов Сергей" userId="2ffc5493f6f7ed0d" providerId="LiveId" clId="{316D5658-B51C-4187-8E13-4A45DE7E6E3B}" dt="2026-09-28T17:35:56.903" v="3385" actId="22"/>
          <ac:picMkLst>
            <pc:docMk/>
            <pc:sldMk cId="29910370" sldId="324"/>
            <ac:picMk id="20" creationId="{6B749A69-B16F-46E7-2527-3570CFDA5791}"/>
          </ac:picMkLst>
        </pc:picChg>
        <pc:picChg chg="add">
          <ac:chgData name="Белоусов Сергей" userId="2ffc5493f6f7ed0d" providerId="LiveId" clId="{316D5658-B51C-4187-8E13-4A45DE7E6E3B}" dt="2026-09-28T17:35:56.903" v="3385" actId="22"/>
          <ac:picMkLst>
            <pc:docMk/>
            <pc:sldMk cId="29910370" sldId="324"/>
            <ac:picMk id="22" creationId="{A43F028F-9BE1-52D8-F6E3-5BFAEFA6A48E}"/>
          </ac:picMkLst>
        </pc:picChg>
      </pc:sldChg>
      <pc:sldChg chg="addSp delSp modSp add mod">
        <pc:chgData name="Белоусов Сергей" userId="2ffc5493f6f7ed0d" providerId="LiveId" clId="{316D5658-B51C-4187-8E13-4A45DE7E6E3B}" dt="2026-09-30T04:48:20.503" v="7786" actId="14100"/>
        <pc:sldMkLst>
          <pc:docMk/>
          <pc:sldMk cId="81279715" sldId="325"/>
        </pc:sldMkLst>
        <pc:spChg chg="mod">
          <ac:chgData name="Белоусов Сергей" userId="2ffc5493f6f7ed0d" providerId="LiveId" clId="{316D5658-B51C-4187-8E13-4A45DE7E6E3B}" dt="2026-09-28T17:47:51.934" v="3641" actId="255"/>
          <ac:spMkLst>
            <pc:docMk/>
            <pc:sldMk cId="81279715" sldId="325"/>
            <ac:spMk id="2" creationId="{EEF0BA1F-78AC-EA2A-4FE3-868157EA0DD5}"/>
          </ac:spMkLst>
        </pc:spChg>
        <pc:spChg chg="del">
          <ac:chgData name="Белоусов Сергей" userId="2ffc5493f6f7ed0d" providerId="LiveId" clId="{316D5658-B51C-4187-8E13-4A45DE7E6E3B}" dt="2026-09-30T04:41:38.650" v="7471" actId="478"/>
          <ac:spMkLst>
            <pc:docMk/>
            <pc:sldMk cId="81279715" sldId="325"/>
            <ac:spMk id="3" creationId="{B4973B61-0402-7862-1191-50DAD41E3A06}"/>
          </ac:spMkLst>
        </pc:spChg>
        <pc:spChg chg="add mod">
          <ac:chgData name="Белоусов Сергей" userId="2ffc5493f6f7ed0d" providerId="LiveId" clId="{316D5658-B51C-4187-8E13-4A45DE7E6E3B}" dt="2026-09-30T04:42:15.885" v="7475" actId="208"/>
          <ac:spMkLst>
            <pc:docMk/>
            <pc:sldMk cId="81279715" sldId="325"/>
            <ac:spMk id="5" creationId="{EC9E0F0E-8873-E591-D35C-A2E6EF534FD1}"/>
          </ac:spMkLst>
        </pc:spChg>
        <pc:spChg chg="add mod">
          <ac:chgData name="Белоусов Сергей" userId="2ffc5493f6f7ed0d" providerId="LiveId" clId="{316D5658-B51C-4187-8E13-4A45DE7E6E3B}" dt="2026-09-30T04:43:24.261" v="7572" actId="1035"/>
          <ac:spMkLst>
            <pc:docMk/>
            <pc:sldMk cId="81279715" sldId="325"/>
            <ac:spMk id="10" creationId="{357FC8D6-0026-AF16-3732-F487ED79C0FA}"/>
          </ac:spMkLst>
        </pc:spChg>
        <pc:spChg chg="add mod">
          <ac:chgData name="Белоусов Сергей" userId="2ffc5493f6f7ed0d" providerId="LiveId" clId="{316D5658-B51C-4187-8E13-4A45DE7E6E3B}" dt="2026-09-30T04:45:44.712" v="7690" actId="20577"/>
          <ac:spMkLst>
            <pc:docMk/>
            <pc:sldMk cId="81279715" sldId="325"/>
            <ac:spMk id="11" creationId="{818D17D8-8E70-5CF4-7D3E-B8352CA98FDF}"/>
          </ac:spMkLst>
        </pc:spChg>
        <pc:spChg chg="add mod">
          <ac:chgData name="Белоусов Сергей" userId="2ffc5493f6f7ed0d" providerId="LiveId" clId="{316D5658-B51C-4187-8E13-4A45DE7E6E3B}" dt="2026-09-28T17:50:46.512" v="3672" actId="113"/>
          <ac:spMkLst>
            <pc:docMk/>
            <pc:sldMk cId="81279715" sldId="325"/>
            <ac:spMk id="13" creationId="{DD551C2A-BB89-E831-F117-B2E34F9C99A9}"/>
          </ac:spMkLst>
        </pc:spChg>
        <pc:spChg chg="add mod">
          <ac:chgData name="Белоусов Сергей" userId="2ffc5493f6f7ed0d" providerId="LiveId" clId="{316D5658-B51C-4187-8E13-4A45DE7E6E3B}" dt="2026-09-30T04:44:32.819" v="7614" actId="1037"/>
          <ac:spMkLst>
            <pc:docMk/>
            <pc:sldMk cId="81279715" sldId="325"/>
            <ac:spMk id="14" creationId="{D4F2441B-CBBF-C241-54BD-24FF724A12B2}"/>
          </ac:spMkLst>
        </pc:spChg>
        <pc:spChg chg="add mod">
          <ac:chgData name="Белоусов Сергей" userId="2ffc5493f6f7ed0d" providerId="LiveId" clId="{316D5658-B51C-4187-8E13-4A45DE7E6E3B}" dt="2026-09-30T04:47:19.081" v="7778" actId="6549"/>
          <ac:spMkLst>
            <pc:docMk/>
            <pc:sldMk cId="81279715" sldId="325"/>
            <ac:spMk id="15" creationId="{28725295-159C-F599-1EAB-F955E2A76DD7}"/>
          </ac:spMkLst>
        </pc:spChg>
        <pc:spChg chg="add mod">
          <ac:chgData name="Белоусов Сергей" userId="2ffc5493f6f7ed0d" providerId="LiveId" clId="{316D5658-B51C-4187-8E13-4A45DE7E6E3B}" dt="2026-09-30T04:44:41.014" v="7665" actId="1038"/>
          <ac:spMkLst>
            <pc:docMk/>
            <pc:sldMk cId="81279715" sldId="325"/>
            <ac:spMk id="17" creationId="{FF0C6313-2247-4186-09DF-27ED7C308905}"/>
          </ac:spMkLst>
        </pc:spChg>
        <pc:picChg chg="add mod">
          <ac:chgData name="Белоусов Сергей" userId="2ffc5493f6f7ed0d" providerId="LiveId" clId="{316D5658-B51C-4187-8E13-4A45DE7E6E3B}" dt="2026-09-28T17:50:13.289" v="3668" actId="1076"/>
          <ac:picMkLst>
            <pc:docMk/>
            <pc:sldMk cId="81279715" sldId="325"/>
            <ac:picMk id="7" creationId="{58B89E8F-7095-BA15-A4C8-F0AAE280F694}"/>
          </ac:picMkLst>
        </pc:picChg>
        <pc:picChg chg="add mod">
          <ac:chgData name="Белоусов Сергей" userId="2ffc5493f6f7ed0d" providerId="LiveId" clId="{316D5658-B51C-4187-8E13-4A45DE7E6E3B}" dt="2026-09-30T04:43:10.428" v="7480" actId="1076"/>
          <ac:picMkLst>
            <pc:docMk/>
            <pc:sldMk cId="81279715" sldId="325"/>
            <ac:picMk id="9" creationId="{99A5C9F6-FBE4-F185-CEA9-E2EC99069A93}"/>
          </ac:picMkLst>
        </pc:picChg>
        <pc:cxnChg chg="add mod">
          <ac:chgData name="Белоусов Сергей" userId="2ffc5493f6f7ed0d" providerId="LiveId" clId="{316D5658-B51C-4187-8E13-4A45DE7E6E3B}" dt="2026-09-30T04:48:20.503" v="7786" actId="14100"/>
          <ac:cxnSpMkLst>
            <pc:docMk/>
            <pc:sldMk cId="81279715" sldId="325"/>
            <ac:cxnSpMk id="19" creationId="{121885F6-2EB0-AA08-ED75-C303BF758761}"/>
          </ac:cxnSpMkLst>
        </pc:cxnChg>
        <pc:cxnChg chg="add mod">
          <ac:chgData name="Белоусов Сергей" userId="2ffc5493f6f7ed0d" providerId="LiveId" clId="{316D5658-B51C-4187-8E13-4A45DE7E6E3B}" dt="2026-09-30T04:48:14.249" v="7785" actId="14100"/>
          <ac:cxnSpMkLst>
            <pc:docMk/>
            <pc:sldMk cId="81279715" sldId="325"/>
            <ac:cxnSpMk id="20" creationId="{A1FEF6B6-FDC7-20E5-2D68-D3C7EA39188B}"/>
          </ac:cxnSpMkLst>
        </pc:cxnChg>
      </pc:sldChg>
      <pc:sldChg chg="addSp delSp modSp add mod">
        <pc:chgData name="Белоусов Сергей" userId="2ffc5493f6f7ed0d" providerId="LiveId" clId="{316D5658-B51C-4187-8E13-4A45DE7E6E3B}" dt="2026-09-30T05:20:28.374" v="8030" actId="20577"/>
        <pc:sldMkLst>
          <pc:docMk/>
          <pc:sldMk cId="2789517217" sldId="326"/>
        </pc:sldMkLst>
        <pc:spChg chg="mod">
          <ac:chgData name="Белоусов Сергей" userId="2ffc5493f6f7ed0d" providerId="LiveId" clId="{316D5658-B51C-4187-8E13-4A45DE7E6E3B}" dt="2026-09-29T15:46:05.532" v="6428" actId="20577"/>
          <ac:spMkLst>
            <pc:docMk/>
            <pc:sldMk cId="2789517217" sldId="326"/>
            <ac:spMk id="2" creationId="{4FE4BBF9-3C6F-F65C-AE80-C6BF0BCEAC40}"/>
          </ac:spMkLst>
        </pc:spChg>
        <pc:spChg chg="add mod">
          <ac:chgData name="Белоусов Сергей" userId="2ffc5493f6f7ed0d" providerId="LiveId" clId="{316D5658-B51C-4187-8E13-4A45DE7E6E3B}" dt="2026-09-29T15:45:18.054" v="6411" actId="1076"/>
          <ac:spMkLst>
            <pc:docMk/>
            <pc:sldMk cId="2789517217" sldId="326"/>
            <ac:spMk id="3" creationId="{80BF9893-EF2F-9313-68CC-49099BD822EF}"/>
          </ac:spMkLst>
        </pc:spChg>
        <pc:spChg chg="add mod">
          <ac:chgData name="Белоусов Сергей" userId="2ffc5493f6f7ed0d" providerId="LiveId" clId="{316D5658-B51C-4187-8E13-4A45DE7E6E3B}" dt="2026-09-30T05:20:17.339" v="8008" actId="767"/>
          <ac:spMkLst>
            <pc:docMk/>
            <pc:sldMk cId="2789517217" sldId="326"/>
            <ac:spMk id="8" creationId="{F2583ABA-0385-9E29-C989-71B7A211966A}"/>
          </ac:spMkLst>
        </pc:spChg>
        <pc:spChg chg="add mod">
          <ac:chgData name="Белоусов Сергей" userId="2ffc5493f6f7ed0d" providerId="LiveId" clId="{316D5658-B51C-4187-8E13-4A45DE7E6E3B}" dt="2026-09-30T05:20:28.374" v="8030" actId="20577"/>
          <ac:spMkLst>
            <pc:docMk/>
            <pc:sldMk cId="2789517217" sldId="326"/>
            <ac:spMk id="9" creationId="{951EB2CB-3F09-680C-72C5-6BF0718FB772}"/>
          </ac:spMkLst>
        </pc:spChg>
        <pc:spChg chg="add mod">
          <ac:chgData name="Белоусов Сергей" userId="2ffc5493f6f7ed0d" providerId="LiveId" clId="{316D5658-B51C-4187-8E13-4A45DE7E6E3B}" dt="2026-09-30T05:20:26.202" v="8028" actId="20577"/>
          <ac:spMkLst>
            <pc:docMk/>
            <pc:sldMk cId="2789517217" sldId="326"/>
            <ac:spMk id="11" creationId="{B633FBA6-B595-BAE7-3DC1-9BE78F11F919}"/>
          </ac:spMkLst>
        </pc:spChg>
        <pc:spChg chg="add mod">
          <ac:chgData name="Белоусов Сергей" userId="2ffc5493f6f7ed0d" providerId="LiveId" clId="{316D5658-B51C-4187-8E13-4A45DE7E6E3B}" dt="2026-09-29T15:42:38.709" v="6108" actId="1076"/>
          <ac:spMkLst>
            <pc:docMk/>
            <pc:sldMk cId="2789517217" sldId="326"/>
            <ac:spMk id="13" creationId="{9FA51D55-4291-114B-E844-F9A4DD14FAFE}"/>
          </ac:spMkLst>
        </pc:spChg>
        <pc:picChg chg="add mod">
          <ac:chgData name="Белоусов Сергей" userId="2ffc5493f6f7ed0d" providerId="LiveId" clId="{316D5658-B51C-4187-8E13-4A45DE7E6E3B}" dt="2026-09-29T15:42:09.112" v="6102" actId="14100"/>
          <ac:picMkLst>
            <pc:docMk/>
            <pc:sldMk cId="2789517217" sldId="326"/>
            <ac:picMk id="7" creationId="{E953C8C5-1566-C937-A9C4-4BDD8A75BACD}"/>
          </ac:picMkLst>
        </pc:picChg>
      </pc:sldChg>
      <pc:sldChg chg="addSp delSp modSp add mod modAnim">
        <pc:chgData name="Белоусов Сергей" userId="2ffc5493f6f7ed0d" providerId="LiveId" clId="{316D5658-B51C-4187-8E13-4A45DE7E6E3B}" dt="2026-09-29T06:26:11.768" v="4464" actId="1076"/>
        <pc:sldMkLst>
          <pc:docMk/>
          <pc:sldMk cId="2416884886" sldId="327"/>
        </pc:sldMkLst>
        <pc:picChg chg="add mod">
          <ac:chgData name="Белоусов Сергей" userId="2ffc5493f6f7ed0d" providerId="LiveId" clId="{316D5658-B51C-4187-8E13-4A45DE7E6E3B}" dt="2026-09-29T06:26:11.768" v="4464" actId="1076"/>
          <ac:picMkLst>
            <pc:docMk/>
            <pc:sldMk cId="2416884886" sldId="327"/>
            <ac:picMk id="3" creationId="{B086BACB-B72D-F44A-91DA-D7DB8721AC3F}"/>
          </ac:picMkLst>
        </pc:picChg>
        <pc:picChg chg="del">
          <ac:chgData name="Белоусов Сергей" userId="2ffc5493f6f7ed0d" providerId="LiveId" clId="{316D5658-B51C-4187-8E13-4A45DE7E6E3B}" dt="2026-09-29T06:24:28.381" v="4454" actId="478"/>
          <ac:picMkLst>
            <pc:docMk/>
            <pc:sldMk cId="2416884886" sldId="327"/>
            <ac:picMk id="4" creationId="{2400E284-8F83-5BCF-1B65-37447B22B9B4}"/>
          </ac:picMkLst>
        </pc:picChg>
        <pc:picChg chg="del">
          <ac:chgData name="Белоусов Сергей" userId="2ffc5493f6f7ed0d" providerId="LiveId" clId="{316D5658-B51C-4187-8E13-4A45DE7E6E3B}" dt="2026-09-29T06:24:28.381" v="4454" actId="478"/>
          <ac:picMkLst>
            <pc:docMk/>
            <pc:sldMk cId="2416884886" sldId="327"/>
            <ac:picMk id="5" creationId="{2F950975-F9E8-7ABF-6C40-23D083A860A4}"/>
          </ac:picMkLst>
        </pc:picChg>
        <pc:picChg chg="add mod">
          <ac:chgData name="Белоусов Сергей" userId="2ffc5493f6f7ed0d" providerId="LiveId" clId="{316D5658-B51C-4187-8E13-4A45DE7E6E3B}" dt="2026-09-29T06:26:06.344" v="4461" actId="1076"/>
          <ac:picMkLst>
            <pc:docMk/>
            <pc:sldMk cId="2416884886" sldId="327"/>
            <ac:picMk id="7" creationId="{BD451199-0BC9-636A-E1BF-F0ECC661F8C3}"/>
          </ac:picMkLst>
        </pc:picChg>
      </pc:sldChg>
      <pc:sldChg chg="add del">
        <pc:chgData name="Белоусов Сергей" userId="2ffc5493f6f7ed0d" providerId="LiveId" clId="{316D5658-B51C-4187-8E13-4A45DE7E6E3B}" dt="2026-09-29T06:26:15.373" v="4465" actId="47"/>
        <pc:sldMkLst>
          <pc:docMk/>
          <pc:sldMk cId="262317204" sldId="328"/>
        </pc:sldMkLst>
      </pc:sldChg>
      <pc:sldChg chg="addSp modSp new mod">
        <pc:chgData name="Белоусов Сергей" userId="2ffc5493f6f7ed0d" providerId="LiveId" clId="{316D5658-B51C-4187-8E13-4A45DE7E6E3B}" dt="2026-09-29T16:20:55.581" v="6996" actId="1076"/>
        <pc:sldMkLst>
          <pc:docMk/>
          <pc:sldMk cId="1823047773" sldId="328"/>
        </pc:sldMkLst>
        <pc:spChg chg="mod">
          <ac:chgData name="Белоусов Сергей" userId="2ffc5493f6f7ed0d" providerId="LiveId" clId="{316D5658-B51C-4187-8E13-4A45DE7E6E3B}" dt="2026-09-29T16:20:45.839" v="6995" actId="1076"/>
          <ac:spMkLst>
            <pc:docMk/>
            <pc:sldMk cId="1823047773" sldId="328"/>
            <ac:spMk id="2" creationId="{DCAE79D8-5C98-CA83-4E7D-10F18AF0FDE0}"/>
          </ac:spMkLst>
        </pc:spChg>
        <pc:spChg chg="mod">
          <ac:chgData name="Белоусов Сергей" userId="2ffc5493f6f7ed0d" providerId="LiveId" clId="{316D5658-B51C-4187-8E13-4A45DE7E6E3B}" dt="2026-09-29T16:20:55.581" v="6996" actId="1076"/>
          <ac:spMkLst>
            <pc:docMk/>
            <pc:sldMk cId="1823047773" sldId="328"/>
            <ac:spMk id="3" creationId="{A3666840-16D6-E168-076A-5D95C831377B}"/>
          </ac:spMkLst>
        </pc:spChg>
        <pc:picChg chg="add">
          <ac:chgData name="Белоусов Сергей" userId="2ffc5493f6f7ed0d" providerId="LiveId" clId="{316D5658-B51C-4187-8E13-4A45DE7E6E3B}" dt="2026-09-29T16:16:18.926" v="6865" actId="22"/>
          <ac:picMkLst>
            <pc:docMk/>
            <pc:sldMk cId="1823047773" sldId="328"/>
            <ac:picMk id="6" creationId="{F3CE2661-0DBA-14A2-5C53-DF7D5728D603}"/>
          </ac:picMkLst>
        </pc:picChg>
      </pc:sldChg>
      <pc:sldChg chg="addSp delSp modSp add mod">
        <pc:chgData name="Белоусов Сергей" userId="2ffc5493f6f7ed0d" providerId="LiveId" clId="{316D5658-B51C-4187-8E13-4A45DE7E6E3B}" dt="2026-09-29T14:42:01.872" v="4731" actId="20577"/>
        <pc:sldMkLst>
          <pc:docMk/>
          <pc:sldMk cId="1726667221" sldId="329"/>
        </pc:sldMkLst>
        <pc:spChg chg="mod">
          <ac:chgData name="Белоусов Сергей" userId="2ffc5493f6f7ed0d" providerId="LiveId" clId="{316D5658-B51C-4187-8E13-4A45DE7E6E3B}" dt="2026-09-29T14:42:01.872" v="4731" actId="20577"/>
          <ac:spMkLst>
            <pc:docMk/>
            <pc:sldMk cId="1726667221" sldId="329"/>
            <ac:spMk id="2" creationId="{B16113AA-701F-AADF-60C1-E415B4C14478}"/>
          </ac:spMkLst>
        </pc:spChg>
        <pc:spChg chg="del">
          <ac:chgData name="Белоусов Сергей" userId="2ffc5493f6f7ed0d" providerId="LiveId" clId="{316D5658-B51C-4187-8E13-4A45DE7E6E3B}" dt="2026-09-29T14:37:40.020" v="4696" actId="478"/>
          <ac:spMkLst>
            <pc:docMk/>
            <pc:sldMk cId="1726667221" sldId="329"/>
            <ac:spMk id="10" creationId="{934B2DFF-16C4-AFE1-89D0-437F8ADDBD36}"/>
          </ac:spMkLst>
        </pc:spChg>
        <pc:spChg chg="mod">
          <ac:chgData name="Белоусов Сергей" userId="2ffc5493f6f7ed0d" providerId="LiveId" clId="{316D5658-B51C-4187-8E13-4A45DE7E6E3B}" dt="2026-09-29T14:40:00.969" v="4722" actId="164"/>
          <ac:spMkLst>
            <pc:docMk/>
            <pc:sldMk cId="1726667221" sldId="329"/>
            <ac:spMk id="14" creationId="{2BCBF6B8-1CAF-64C7-0C0F-1575137FC8DE}"/>
          </ac:spMkLst>
        </pc:spChg>
        <pc:grpChg chg="add mod">
          <ac:chgData name="Белоусов Сергей" userId="2ffc5493f6f7ed0d" providerId="LiveId" clId="{316D5658-B51C-4187-8E13-4A45DE7E6E3B}" dt="2026-09-29T14:40:04.441" v="4723" actId="166"/>
          <ac:grpSpMkLst>
            <pc:docMk/>
            <pc:sldMk cId="1726667221" sldId="329"/>
            <ac:grpSpMk id="11" creationId="{5CDC70E3-EFAA-0308-5564-C57AD1994915}"/>
          </ac:grpSpMkLst>
        </pc:grpChg>
        <pc:graphicFrameChg chg="add mod">
          <ac:chgData name="Белоусов Сергей" userId="2ffc5493f6f7ed0d" providerId="LiveId" clId="{316D5658-B51C-4187-8E13-4A45DE7E6E3B}" dt="2026-09-29T14:40:43.181" v="4724" actId="2711"/>
          <ac:graphicFrameMkLst>
            <pc:docMk/>
            <pc:sldMk cId="1726667221" sldId="329"/>
            <ac:graphicFrameMk id="9" creationId="{1369FEE7-5533-6497-160E-5BAC4BDE3A49}"/>
          </ac:graphicFrameMkLst>
        </pc:graphicFrameChg>
        <pc:picChg chg="add mod">
          <ac:chgData name="Белоусов Сергей" userId="2ffc5493f6f7ed0d" providerId="LiveId" clId="{316D5658-B51C-4187-8E13-4A45DE7E6E3B}" dt="2026-09-29T14:39:28.619" v="4721" actId="1036"/>
          <ac:picMkLst>
            <pc:docMk/>
            <pc:sldMk cId="1726667221" sldId="329"/>
            <ac:picMk id="5" creationId="{D4A8D460-0CF7-5028-5E5E-361D59445D56}"/>
          </ac:picMkLst>
        </pc:picChg>
        <pc:picChg chg="del">
          <ac:chgData name="Белоусов Сергей" userId="2ffc5493f6f7ed0d" providerId="LiveId" clId="{316D5658-B51C-4187-8E13-4A45DE7E6E3B}" dt="2026-09-29T14:37:40.020" v="4696" actId="478"/>
          <ac:picMkLst>
            <pc:docMk/>
            <pc:sldMk cId="1726667221" sldId="329"/>
            <ac:picMk id="6" creationId="{A0F4673E-D6B2-1EB3-D10C-040123980CF3}"/>
          </ac:picMkLst>
        </pc:picChg>
        <pc:picChg chg="del">
          <ac:chgData name="Белоусов Сергей" userId="2ffc5493f6f7ed0d" providerId="LiveId" clId="{316D5658-B51C-4187-8E13-4A45DE7E6E3B}" dt="2026-09-29T14:37:40.020" v="4696" actId="478"/>
          <ac:picMkLst>
            <pc:docMk/>
            <pc:sldMk cId="1726667221" sldId="329"/>
            <ac:picMk id="8" creationId="{3D455C67-041D-82D8-BC54-D4F6F936B766}"/>
          </ac:picMkLst>
        </pc:picChg>
        <pc:picChg chg="mod">
          <ac:chgData name="Белоусов Сергей" userId="2ffc5493f6f7ed0d" providerId="LiveId" clId="{316D5658-B51C-4187-8E13-4A45DE7E6E3B}" dt="2026-09-29T14:40:00.969" v="4722" actId="164"/>
          <ac:picMkLst>
            <pc:docMk/>
            <pc:sldMk cId="1726667221" sldId="329"/>
            <ac:picMk id="12" creationId="{A163EB0F-10F9-7055-7133-E101B7CCA82B}"/>
          </ac:picMkLst>
        </pc:picChg>
      </pc:sldChg>
      <pc:sldChg chg="addSp delSp modSp add mod delAnim modAnim">
        <pc:chgData name="Белоусов Сергей" userId="2ffc5493f6f7ed0d" providerId="LiveId" clId="{316D5658-B51C-4187-8E13-4A45DE7E6E3B}" dt="2026-09-30T04:59:05.803" v="7938"/>
        <pc:sldMkLst>
          <pc:docMk/>
          <pc:sldMk cId="1519991364" sldId="330"/>
        </pc:sldMkLst>
        <pc:spChg chg="mod">
          <ac:chgData name="Белоусов Сергей" userId="2ffc5493f6f7ed0d" providerId="LiveId" clId="{316D5658-B51C-4187-8E13-4A45DE7E6E3B}" dt="2026-09-29T15:03:16.034" v="5413" actId="20577"/>
          <ac:spMkLst>
            <pc:docMk/>
            <pc:sldMk cId="1519991364" sldId="330"/>
            <ac:spMk id="2" creationId="{5A19EB62-B27B-4B6D-AAA7-BBAB0F719008}"/>
          </ac:spMkLst>
        </pc:spChg>
        <pc:spChg chg="add del mod">
          <ac:chgData name="Белоусов Сергей" userId="2ffc5493f6f7ed0d" providerId="LiveId" clId="{316D5658-B51C-4187-8E13-4A45DE7E6E3B}" dt="2026-09-29T15:04:04.468" v="5416" actId="478"/>
          <ac:spMkLst>
            <pc:docMk/>
            <pc:sldMk cId="1519991364" sldId="330"/>
            <ac:spMk id="3" creationId="{7A774E17-3DA1-0461-505A-C2C3A5A68182}"/>
          </ac:spMkLst>
        </pc:spChg>
        <pc:spChg chg="add del mod">
          <ac:chgData name="Белоусов Сергей" userId="2ffc5493f6f7ed0d" providerId="LiveId" clId="{316D5658-B51C-4187-8E13-4A45DE7E6E3B}" dt="2026-09-29T15:04:04.468" v="5416" actId="478"/>
          <ac:spMkLst>
            <pc:docMk/>
            <pc:sldMk cId="1519991364" sldId="330"/>
            <ac:spMk id="4" creationId="{AD37F63D-8D2A-854C-951A-D41120F9FA77}"/>
          </ac:spMkLst>
        </pc:spChg>
        <pc:spChg chg="del">
          <ac:chgData name="Белоусов Сергей" userId="2ffc5493f6f7ed0d" providerId="LiveId" clId="{316D5658-B51C-4187-8E13-4A45DE7E6E3B}" dt="2026-09-29T15:03:25.508" v="5414" actId="478"/>
          <ac:spMkLst>
            <pc:docMk/>
            <pc:sldMk cId="1519991364" sldId="330"/>
            <ac:spMk id="6" creationId="{AB304F99-80DC-22E7-11D1-1C345853F6AF}"/>
          </ac:spMkLst>
        </pc:spChg>
        <pc:spChg chg="del">
          <ac:chgData name="Белоусов Сергей" userId="2ffc5493f6f7ed0d" providerId="LiveId" clId="{316D5658-B51C-4187-8E13-4A45DE7E6E3B}" dt="2026-09-29T15:03:25.508" v="5414" actId="478"/>
          <ac:spMkLst>
            <pc:docMk/>
            <pc:sldMk cId="1519991364" sldId="330"/>
            <ac:spMk id="7" creationId="{5389EF3C-EA51-5C55-C078-02E2451663AE}"/>
          </ac:spMkLst>
        </pc:spChg>
        <pc:spChg chg="del">
          <ac:chgData name="Белоусов Сергей" userId="2ffc5493f6f7ed0d" providerId="LiveId" clId="{316D5658-B51C-4187-8E13-4A45DE7E6E3B}" dt="2026-09-29T15:03:25.508" v="5414" actId="478"/>
          <ac:spMkLst>
            <pc:docMk/>
            <pc:sldMk cId="1519991364" sldId="330"/>
            <ac:spMk id="14" creationId="{91917ED4-A936-C590-5EAF-D5E4CD192B98}"/>
          </ac:spMkLst>
        </pc:spChg>
        <pc:spChg chg="del">
          <ac:chgData name="Белоусов Сергей" userId="2ffc5493f6f7ed0d" providerId="LiveId" clId="{316D5658-B51C-4187-8E13-4A45DE7E6E3B}" dt="2026-09-29T15:03:25.508" v="5414" actId="478"/>
          <ac:spMkLst>
            <pc:docMk/>
            <pc:sldMk cId="1519991364" sldId="330"/>
            <ac:spMk id="46" creationId="{1556696B-412C-AF31-2BFF-72F47B0915DA}"/>
          </ac:spMkLst>
        </pc:spChg>
        <pc:spChg chg="del">
          <ac:chgData name="Белоусов Сергей" userId="2ffc5493f6f7ed0d" providerId="LiveId" clId="{316D5658-B51C-4187-8E13-4A45DE7E6E3B}" dt="2026-09-29T15:03:25.508" v="5414" actId="478"/>
          <ac:spMkLst>
            <pc:docMk/>
            <pc:sldMk cId="1519991364" sldId="330"/>
            <ac:spMk id="50" creationId="{D17B8F6F-9E12-9432-0752-D63584A6B058}"/>
          </ac:spMkLst>
        </pc:spChg>
        <pc:spChg chg="add mod">
          <ac:chgData name="Белоусов Сергей" userId="2ffc5493f6f7ed0d" providerId="LiveId" clId="{316D5658-B51C-4187-8E13-4A45DE7E6E3B}" dt="2026-09-29T15:04:47.463" v="5421" actId="1076"/>
          <ac:spMkLst>
            <pc:docMk/>
            <pc:sldMk cId="1519991364" sldId="330"/>
            <ac:spMk id="56" creationId="{4C16B2B1-C77E-A3C0-89F0-00E261C942C1}"/>
          </ac:spMkLst>
        </pc:spChg>
        <pc:spChg chg="add mod">
          <ac:chgData name="Белоусов Сергей" userId="2ffc5493f6f7ed0d" providerId="LiveId" clId="{316D5658-B51C-4187-8E13-4A45DE7E6E3B}" dt="2026-09-29T15:04:53.621" v="5422" actId="1076"/>
          <ac:spMkLst>
            <pc:docMk/>
            <pc:sldMk cId="1519991364" sldId="330"/>
            <ac:spMk id="57" creationId="{F20B7E2D-B78F-53E8-6887-7FA00E3D77D5}"/>
          </ac:spMkLst>
        </pc:spChg>
        <pc:spChg chg="add mod">
          <ac:chgData name="Белоусов Сергей" userId="2ffc5493f6f7ed0d" providerId="LiveId" clId="{316D5658-B51C-4187-8E13-4A45DE7E6E3B}" dt="2026-09-29T16:31:49.225" v="7029" actId="20577"/>
          <ac:spMkLst>
            <pc:docMk/>
            <pc:sldMk cId="1519991364" sldId="330"/>
            <ac:spMk id="63" creationId="{373DE430-CC7A-9D56-935A-09434ABCB7EC}"/>
          </ac:spMkLst>
        </pc:spChg>
        <pc:graphicFrameChg chg="add mod">
          <ac:chgData name="Белоусов Сергей" userId="2ffc5493f6f7ed0d" providerId="LiveId" clId="{316D5658-B51C-4187-8E13-4A45DE7E6E3B}" dt="2026-09-29T15:04:05.148" v="5417"/>
          <ac:graphicFrameMkLst>
            <pc:docMk/>
            <pc:sldMk cId="1519991364" sldId="330"/>
            <ac:graphicFrameMk id="55" creationId="{A6EEF72B-13DA-13BA-F6A3-8F6F6224FD03}"/>
          </ac:graphicFrameMkLst>
        </pc:graphicFrameChg>
        <pc:picChg chg="del">
          <ac:chgData name="Белоусов Сергей" userId="2ffc5493f6f7ed0d" providerId="LiveId" clId="{316D5658-B51C-4187-8E13-4A45DE7E6E3B}" dt="2026-09-29T15:03:25.508" v="5414" actId="478"/>
          <ac:picMkLst>
            <pc:docMk/>
            <pc:sldMk cId="1519991364" sldId="330"/>
            <ac:picMk id="8" creationId="{E7CC70E2-D44E-8EB2-A958-F49783121228}"/>
          </ac:picMkLst>
        </pc:picChg>
        <pc:picChg chg="del">
          <ac:chgData name="Белоусов Сергей" userId="2ffc5493f6f7ed0d" providerId="LiveId" clId="{316D5658-B51C-4187-8E13-4A45DE7E6E3B}" dt="2026-09-29T15:03:25.508" v="5414" actId="478"/>
          <ac:picMkLst>
            <pc:docMk/>
            <pc:sldMk cId="1519991364" sldId="330"/>
            <ac:picMk id="9" creationId="{DF3D05A9-5B76-4236-398C-389BC3396406}"/>
          </ac:picMkLst>
        </pc:picChg>
        <pc:picChg chg="del">
          <ac:chgData name="Белоусов Сергей" userId="2ffc5493f6f7ed0d" providerId="LiveId" clId="{316D5658-B51C-4187-8E13-4A45DE7E6E3B}" dt="2026-09-29T15:03:25.508" v="5414" actId="478"/>
          <ac:picMkLst>
            <pc:docMk/>
            <pc:sldMk cId="1519991364" sldId="330"/>
            <ac:picMk id="10" creationId="{BE5E12CE-526E-ECDA-3961-364298096A2B}"/>
          </ac:picMkLst>
        </pc:picChg>
        <pc:picChg chg="del">
          <ac:chgData name="Белоусов Сергей" userId="2ffc5493f6f7ed0d" providerId="LiveId" clId="{316D5658-B51C-4187-8E13-4A45DE7E6E3B}" dt="2026-09-29T15:03:25.508" v="5414" actId="478"/>
          <ac:picMkLst>
            <pc:docMk/>
            <pc:sldMk cId="1519991364" sldId="330"/>
            <ac:picMk id="11" creationId="{455BA074-1BF3-258D-DD70-722B8475842C}"/>
          </ac:picMkLst>
        </pc:picChg>
        <pc:picChg chg="del">
          <ac:chgData name="Белоусов Сергей" userId="2ffc5493f6f7ed0d" providerId="LiveId" clId="{316D5658-B51C-4187-8E13-4A45DE7E6E3B}" dt="2026-09-29T15:03:25.508" v="5414" actId="478"/>
          <ac:picMkLst>
            <pc:docMk/>
            <pc:sldMk cId="1519991364" sldId="330"/>
            <ac:picMk id="48" creationId="{2396FC7A-4E60-6925-5C2D-B63FB578ED6B}"/>
          </ac:picMkLst>
        </pc:picChg>
        <pc:picChg chg="add del mod">
          <ac:chgData name="Белоусов Сергей" userId="2ffc5493f6f7ed0d" providerId="LiveId" clId="{316D5658-B51C-4187-8E13-4A45DE7E6E3B}" dt="2026-09-29T15:04:04.468" v="5416" actId="478"/>
          <ac:picMkLst>
            <pc:docMk/>
            <pc:sldMk cId="1519991364" sldId="330"/>
            <ac:picMk id="51" creationId="{0DF8E28A-3AB0-DD67-E189-4C80C89A6B4A}"/>
          </ac:picMkLst>
        </pc:picChg>
        <pc:picChg chg="add del mod">
          <ac:chgData name="Белоусов Сергей" userId="2ffc5493f6f7ed0d" providerId="LiveId" clId="{316D5658-B51C-4187-8E13-4A45DE7E6E3B}" dt="2026-09-29T15:04:04.468" v="5416" actId="478"/>
          <ac:picMkLst>
            <pc:docMk/>
            <pc:sldMk cId="1519991364" sldId="330"/>
            <ac:picMk id="52" creationId="{F1922788-31E7-8A73-481B-F7C27C210F02}"/>
          </ac:picMkLst>
        </pc:picChg>
        <pc:picChg chg="add del mod">
          <ac:chgData name="Белоусов Сергей" userId="2ffc5493f6f7ed0d" providerId="LiveId" clId="{316D5658-B51C-4187-8E13-4A45DE7E6E3B}" dt="2026-09-29T15:04:04.468" v="5416" actId="478"/>
          <ac:picMkLst>
            <pc:docMk/>
            <pc:sldMk cId="1519991364" sldId="330"/>
            <ac:picMk id="53" creationId="{05BE721D-E422-CDEE-7655-0939F0DBE655}"/>
          </ac:picMkLst>
        </pc:picChg>
        <pc:picChg chg="add del mod">
          <ac:chgData name="Белоусов Сергей" userId="2ffc5493f6f7ed0d" providerId="LiveId" clId="{316D5658-B51C-4187-8E13-4A45DE7E6E3B}" dt="2026-09-29T15:04:04.468" v="5416" actId="478"/>
          <ac:picMkLst>
            <pc:docMk/>
            <pc:sldMk cId="1519991364" sldId="330"/>
            <ac:picMk id="54" creationId="{B5F6EBD8-D94A-EC27-1A84-9CC7DF370468}"/>
          </ac:picMkLst>
        </pc:picChg>
        <pc:picChg chg="add mod">
          <ac:chgData name="Белоусов Сергей" userId="2ffc5493f6f7ed0d" providerId="LiveId" clId="{316D5658-B51C-4187-8E13-4A45DE7E6E3B}" dt="2026-09-29T15:04:30.277" v="5418" actId="1076"/>
          <ac:picMkLst>
            <pc:docMk/>
            <pc:sldMk cId="1519991364" sldId="330"/>
            <ac:picMk id="58" creationId="{3FFD271F-864B-97CC-35FB-03C2F32B238F}"/>
          </ac:picMkLst>
        </pc:picChg>
        <pc:picChg chg="add mod">
          <ac:chgData name="Белоусов Сергей" userId="2ffc5493f6f7ed0d" providerId="LiveId" clId="{316D5658-B51C-4187-8E13-4A45DE7E6E3B}" dt="2026-09-29T15:04:05.148" v="5417"/>
          <ac:picMkLst>
            <pc:docMk/>
            <pc:sldMk cId="1519991364" sldId="330"/>
            <ac:picMk id="59" creationId="{E37B8E25-9E9B-041A-7770-D1CDBD7C1D75}"/>
          </ac:picMkLst>
        </pc:picChg>
        <pc:picChg chg="add mod">
          <ac:chgData name="Белоусов Сергей" userId="2ffc5493f6f7ed0d" providerId="LiveId" clId="{316D5658-B51C-4187-8E13-4A45DE7E6E3B}" dt="2026-09-29T15:04:05.148" v="5417"/>
          <ac:picMkLst>
            <pc:docMk/>
            <pc:sldMk cId="1519991364" sldId="330"/>
            <ac:picMk id="60" creationId="{B633B829-B50E-52E6-B9B5-71772316D28C}"/>
          </ac:picMkLst>
        </pc:picChg>
        <pc:picChg chg="add mod">
          <ac:chgData name="Белоусов Сергей" userId="2ffc5493f6f7ed0d" providerId="LiveId" clId="{316D5658-B51C-4187-8E13-4A45DE7E6E3B}" dt="2026-09-29T16:31:52.184" v="7030" actId="1076"/>
          <ac:picMkLst>
            <pc:docMk/>
            <pc:sldMk cId="1519991364" sldId="330"/>
            <ac:picMk id="61" creationId="{19127FA2-B431-D431-2A37-5F87EDDAB027}"/>
          </ac:picMkLst>
        </pc:picChg>
      </pc:sldChg>
      <pc:sldChg chg="addSp delSp modSp add mod">
        <pc:chgData name="Белоусов Сергей" userId="2ffc5493f6f7ed0d" providerId="LiveId" clId="{316D5658-B51C-4187-8E13-4A45DE7E6E3B}" dt="2026-09-29T16:15:40.029" v="6838" actId="1076"/>
        <pc:sldMkLst>
          <pc:docMk/>
          <pc:sldMk cId="597666480" sldId="331"/>
        </pc:sldMkLst>
        <pc:spChg chg="mod">
          <ac:chgData name="Белоусов Сергей" userId="2ffc5493f6f7ed0d" providerId="LiveId" clId="{316D5658-B51C-4187-8E13-4A45DE7E6E3B}" dt="2026-09-29T16:08:25.674" v="6752" actId="20577"/>
          <ac:spMkLst>
            <pc:docMk/>
            <pc:sldMk cId="597666480" sldId="331"/>
            <ac:spMk id="2" creationId="{249FED66-886B-8F46-6BC2-9103BFF08E37}"/>
          </ac:spMkLst>
        </pc:spChg>
        <pc:spChg chg="add mod">
          <ac:chgData name="Белоусов Сергей" userId="2ffc5493f6f7ed0d" providerId="LiveId" clId="{316D5658-B51C-4187-8E13-4A45DE7E6E3B}" dt="2026-09-29T16:14:56.944" v="6818" actId="113"/>
          <ac:spMkLst>
            <pc:docMk/>
            <pc:sldMk cId="597666480" sldId="331"/>
            <ac:spMk id="3" creationId="{35F704CF-40D4-BF2E-6F1A-668DF65641B5}"/>
          </ac:spMkLst>
        </pc:spChg>
        <pc:spChg chg="add mod">
          <ac:chgData name="Белоусов Сергей" userId="2ffc5493f6f7ed0d" providerId="LiveId" clId="{316D5658-B51C-4187-8E13-4A45DE7E6E3B}" dt="2026-09-29T16:10:25.356" v="6807" actId="1076"/>
          <ac:spMkLst>
            <pc:docMk/>
            <pc:sldMk cId="597666480" sldId="331"/>
            <ac:spMk id="5" creationId="{9338C5E9-DAA7-33DD-51D9-56B207A35319}"/>
          </ac:spMkLst>
        </pc:spChg>
        <pc:spChg chg="mod">
          <ac:chgData name="Белоусов Сергей" userId="2ffc5493f6f7ed0d" providerId="LiveId" clId="{316D5658-B51C-4187-8E13-4A45DE7E6E3B}" dt="2026-09-29T16:10:47.857" v="6813" actId="1076"/>
          <ac:spMkLst>
            <pc:docMk/>
            <pc:sldMk cId="597666480" sldId="331"/>
            <ac:spMk id="12" creationId="{373469D7-5B5B-E3C9-995B-A6BFB1DA0D99}"/>
          </ac:spMkLst>
        </pc:spChg>
        <pc:spChg chg="add mod">
          <ac:chgData name="Белоусов Сергей" userId="2ffc5493f6f7ed0d" providerId="LiveId" clId="{316D5658-B51C-4187-8E13-4A45DE7E6E3B}" dt="2026-09-29T16:15:15.507" v="6821" actId="571"/>
          <ac:spMkLst>
            <pc:docMk/>
            <pc:sldMk cId="597666480" sldId="331"/>
            <ac:spMk id="13" creationId="{1F16D019-A69A-21DE-07E8-62532E42007D}"/>
          </ac:spMkLst>
        </pc:spChg>
        <pc:spChg chg="add mod">
          <ac:chgData name="Белоусов Сергей" userId="2ffc5493f6f7ed0d" providerId="LiveId" clId="{316D5658-B51C-4187-8E13-4A45DE7E6E3B}" dt="2026-09-29T16:15:40.029" v="6838" actId="1076"/>
          <ac:spMkLst>
            <pc:docMk/>
            <pc:sldMk cId="597666480" sldId="331"/>
            <ac:spMk id="15" creationId="{51B9B76E-4D49-F23C-CF08-B68C1AFAF884}"/>
          </ac:spMkLst>
        </pc:spChg>
        <pc:spChg chg="del">
          <ac:chgData name="Белоусов Сергей" userId="2ffc5493f6f7ed0d" providerId="LiveId" clId="{316D5658-B51C-4187-8E13-4A45DE7E6E3B}" dt="2026-09-29T16:03:15.967" v="6527" actId="478"/>
          <ac:spMkLst>
            <pc:docMk/>
            <pc:sldMk cId="597666480" sldId="331"/>
            <ac:spMk id="18" creationId="{8FB41907-AE23-B0B1-9DF7-C649C9801832}"/>
          </ac:spMkLst>
        </pc:spChg>
        <pc:spChg chg="del">
          <ac:chgData name="Белоусов Сергей" userId="2ffc5493f6f7ed0d" providerId="LiveId" clId="{316D5658-B51C-4187-8E13-4A45DE7E6E3B}" dt="2026-09-29T16:03:15.967" v="6527" actId="478"/>
          <ac:spMkLst>
            <pc:docMk/>
            <pc:sldMk cId="597666480" sldId="331"/>
            <ac:spMk id="24" creationId="{B7BA49BA-F8D7-2C0D-60AF-27F239622729}"/>
          </ac:spMkLst>
        </pc:spChg>
        <pc:picChg chg="del">
          <ac:chgData name="Белоусов Сергей" userId="2ffc5493f6f7ed0d" providerId="LiveId" clId="{316D5658-B51C-4187-8E13-4A45DE7E6E3B}" dt="2026-09-29T16:03:15.967" v="6527" actId="478"/>
          <ac:picMkLst>
            <pc:docMk/>
            <pc:sldMk cId="597666480" sldId="331"/>
            <ac:picMk id="4" creationId="{EB2089A6-9906-B991-D235-AF662EAD770B}"/>
          </ac:picMkLst>
        </pc:picChg>
        <pc:picChg chg="del">
          <ac:chgData name="Белоусов Сергей" userId="2ffc5493f6f7ed0d" providerId="LiveId" clId="{316D5658-B51C-4187-8E13-4A45DE7E6E3B}" dt="2026-09-29T16:03:18.975" v="6528" actId="478"/>
          <ac:picMkLst>
            <pc:docMk/>
            <pc:sldMk cId="597666480" sldId="331"/>
            <ac:picMk id="7" creationId="{767B9026-C981-C8B4-E8B9-FDA269EA772A}"/>
          </ac:picMkLst>
        </pc:picChg>
        <pc:picChg chg="add mod">
          <ac:chgData name="Белоусов Сергей" userId="2ffc5493f6f7ed0d" providerId="LiveId" clId="{316D5658-B51C-4187-8E13-4A45DE7E6E3B}" dt="2026-09-29T16:15:11.885" v="6819" actId="1076"/>
          <ac:picMkLst>
            <pc:docMk/>
            <pc:sldMk cId="597666480" sldId="331"/>
            <ac:picMk id="9" creationId="{EDC79EFF-A20A-D08F-9DA6-E406EE8177B5}"/>
          </ac:picMkLst>
        </pc:picChg>
        <pc:picChg chg="add mod">
          <ac:chgData name="Белоусов Сергей" userId="2ffc5493f6f7ed0d" providerId="LiveId" clId="{316D5658-B51C-4187-8E13-4A45DE7E6E3B}" dt="2026-09-29T16:15:15.507" v="6821" actId="571"/>
          <ac:picMkLst>
            <pc:docMk/>
            <pc:sldMk cId="597666480" sldId="331"/>
            <ac:picMk id="11" creationId="{D766CB75-AA28-A220-E36B-ACE8FA946D25}"/>
          </ac:picMkLst>
        </pc:picChg>
        <pc:picChg chg="del">
          <ac:chgData name="Белоусов Сергей" userId="2ffc5493f6f7ed0d" providerId="LiveId" clId="{316D5658-B51C-4187-8E13-4A45DE7E6E3B}" dt="2026-09-29T16:03:15.967" v="6527" actId="478"/>
          <ac:picMkLst>
            <pc:docMk/>
            <pc:sldMk cId="597666480" sldId="331"/>
            <ac:picMk id="14" creationId="{26DE5EDB-E2B2-0773-CE63-105D9E407ABA}"/>
          </ac:picMkLst>
        </pc:picChg>
        <pc:picChg chg="del">
          <ac:chgData name="Белоусов Сергей" userId="2ffc5493f6f7ed0d" providerId="LiveId" clId="{316D5658-B51C-4187-8E13-4A45DE7E6E3B}" dt="2026-09-29T16:03:18.975" v="6528" actId="478"/>
          <ac:picMkLst>
            <pc:docMk/>
            <pc:sldMk cId="597666480" sldId="331"/>
            <ac:picMk id="16" creationId="{C6FB87AF-D244-61F5-00E6-BBF16AD083B9}"/>
          </ac:picMkLst>
        </pc:picChg>
        <pc:picChg chg="del mod">
          <ac:chgData name="Белоусов Сергей" userId="2ffc5493f6f7ed0d" providerId="LiveId" clId="{316D5658-B51C-4187-8E13-4A45DE7E6E3B}" dt="2026-09-29T16:09:01.924" v="6791" actId="478"/>
          <ac:picMkLst>
            <pc:docMk/>
            <pc:sldMk cId="597666480" sldId="331"/>
            <ac:picMk id="20" creationId="{C33DDCE7-1FA3-4047-5AB9-9EF54C69EB7B}"/>
          </ac:picMkLst>
        </pc:picChg>
        <pc:picChg chg="mod">
          <ac:chgData name="Белоусов Сергей" userId="2ffc5493f6f7ed0d" providerId="LiveId" clId="{316D5658-B51C-4187-8E13-4A45DE7E6E3B}" dt="2026-09-29T16:10:40.033" v="6811" actId="1076"/>
          <ac:picMkLst>
            <pc:docMk/>
            <pc:sldMk cId="597666480" sldId="331"/>
            <ac:picMk id="22" creationId="{55F66401-FAAE-F44D-05B6-26341A0EEA27}"/>
          </ac:picMkLst>
        </pc:picChg>
      </pc:sldChg>
      <pc:sldChg chg="add del">
        <pc:chgData name="Белоусов Сергей" userId="2ffc5493f6f7ed0d" providerId="LiveId" clId="{316D5658-B51C-4187-8E13-4A45DE7E6E3B}" dt="2026-09-29T15:01:58.940" v="5313" actId="47"/>
        <pc:sldMkLst>
          <pc:docMk/>
          <pc:sldMk cId="1672376296" sldId="331"/>
        </pc:sldMkLst>
      </pc:sldChg>
      <pc:sldChg chg="addSp delSp modSp add mod modAnim">
        <pc:chgData name="Белоусов Сергей" userId="2ffc5493f6f7ed0d" providerId="LiveId" clId="{316D5658-B51C-4187-8E13-4A45DE7E6E3B}" dt="2026-09-29T16:47:30.461" v="7392" actId="1076"/>
        <pc:sldMkLst>
          <pc:docMk/>
          <pc:sldMk cId="4179792730" sldId="332"/>
        </pc:sldMkLst>
        <pc:spChg chg="del">
          <ac:chgData name="Белоусов Сергей" userId="2ffc5493f6f7ed0d" providerId="LiveId" clId="{316D5658-B51C-4187-8E13-4A45DE7E6E3B}" dt="2026-09-29T16:33:55.807" v="7035" actId="478"/>
          <ac:spMkLst>
            <pc:docMk/>
            <pc:sldMk cId="4179792730" sldId="332"/>
            <ac:spMk id="9" creationId="{D50AE0EC-3FC6-89D5-1CAA-61F3F724F0C3}"/>
          </ac:spMkLst>
        </pc:spChg>
        <pc:spChg chg="del">
          <ac:chgData name="Белоусов Сергей" userId="2ffc5493f6f7ed0d" providerId="LiveId" clId="{316D5658-B51C-4187-8E13-4A45DE7E6E3B}" dt="2026-09-29T16:33:52.176" v="7034" actId="478"/>
          <ac:spMkLst>
            <pc:docMk/>
            <pc:sldMk cId="4179792730" sldId="332"/>
            <ac:spMk id="10" creationId="{BAE42F0D-1C33-BC7F-EFA9-7EE97AA46989}"/>
          </ac:spMkLst>
        </pc:spChg>
        <pc:spChg chg="del">
          <ac:chgData name="Белоусов Сергей" userId="2ffc5493f6f7ed0d" providerId="LiveId" clId="{316D5658-B51C-4187-8E13-4A45DE7E6E3B}" dt="2026-09-29T16:33:52.176" v="7034" actId="478"/>
          <ac:spMkLst>
            <pc:docMk/>
            <pc:sldMk cId="4179792730" sldId="332"/>
            <ac:spMk id="11" creationId="{823E0F80-EE27-1486-A2B2-8C2ADD89DD78}"/>
          </ac:spMkLst>
        </pc:spChg>
        <pc:spChg chg="del">
          <ac:chgData name="Белоусов Сергей" userId="2ffc5493f6f7ed0d" providerId="LiveId" clId="{316D5658-B51C-4187-8E13-4A45DE7E6E3B}" dt="2026-09-29T16:33:52.176" v="7034" actId="478"/>
          <ac:spMkLst>
            <pc:docMk/>
            <pc:sldMk cId="4179792730" sldId="332"/>
            <ac:spMk id="12" creationId="{8E7F74E6-14AA-4E09-DD70-0DD0331C0182}"/>
          </ac:spMkLst>
        </pc:spChg>
        <pc:spChg chg="del">
          <ac:chgData name="Белоусов Сергей" userId="2ffc5493f6f7ed0d" providerId="LiveId" clId="{316D5658-B51C-4187-8E13-4A45DE7E6E3B}" dt="2026-09-29T16:33:52.176" v="7034" actId="478"/>
          <ac:spMkLst>
            <pc:docMk/>
            <pc:sldMk cId="4179792730" sldId="332"/>
            <ac:spMk id="13" creationId="{904B30E7-FCB5-371E-97E7-C4CDA84BC1E1}"/>
          </ac:spMkLst>
        </pc:spChg>
        <pc:spChg chg="del">
          <ac:chgData name="Белоусов Сергей" userId="2ffc5493f6f7ed0d" providerId="LiveId" clId="{316D5658-B51C-4187-8E13-4A45DE7E6E3B}" dt="2026-09-29T16:33:52.176" v="7034" actId="478"/>
          <ac:spMkLst>
            <pc:docMk/>
            <pc:sldMk cId="4179792730" sldId="332"/>
            <ac:spMk id="14" creationId="{FF0E2F53-A968-E516-3F57-4C3185317297}"/>
          </ac:spMkLst>
        </pc:spChg>
        <pc:spChg chg="del">
          <ac:chgData name="Белоусов Сергей" userId="2ffc5493f6f7ed0d" providerId="LiveId" clId="{316D5658-B51C-4187-8E13-4A45DE7E6E3B}" dt="2026-09-29T16:33:52.176" v="7034" actId="478"/>
          <ac:spMkLst>
            <pc:docMk/>
            <pc:sldMk cId="4179792730" sldId="332"/>
            <ac:spMk id="15" creationId="{4633D7F8-274E-10CC-3E0C-9EA7CADC618A}"/>
          </ac:spMkLst>
        </pc:spChg>
        <pc:spChg chg="mod">
          <ac:chgData name="Белоусов Сергей" userId="2ffc5493f6f7ed0d" providerId="LiveId" clId="{316D5658-B51C-4187-8E13-4A45DE7E6E3B}" dt="2026-09-29T16:47:25.298" v="7391" actId="20577"/>
          <ac:spMkLst>
            <pc:docMk/>
            <pc:sldMk cId="4179792730" sldId="332"/>
            <ac:spMk id="16" creationId="{52A0E5E4-C92C-0828-6658-2C1E24A7ACDA}"/>
          </ac:spMkLst>
        </pc:spChg>
        <pc:spChg chg="mod">
          <ac:chgData name="Белоусов Сергей" userId="2ffc5493f6f7ed0d" providerId="LiveId" clId="{316D5658-B51C-4187-8E13-4A45DE7E6E3B}" dt="2026-09-29T16:47:30.461" v="7392" actId="1076"/>
          <ac:spMkLst>
            <pc:docMk/>
            <pc:sldMk cId="4179792730" sldId="332"/>
            <ac:spMk id="17" creationId="{90482D8C-3365-B2AE-E6C9-F9A8A629F7D2}"/>
          </ac:spMkLst>
        </pc:spChg>
        <pc:spChg chg="add del mod">
          <ac:chgData name="Белоусов Сергей" userId="2ffc5493f6f7ed0d" providerId="LiveId" clId="{316D5658-B51C-4187-8E13-4A45DE7E6E3B}" dt="2026-09-29T16:35:38.466" v="7058" actId="478"/>
          <ac:spMkLst>
            <pc:docMk/>
            <pc:sldMk cId="4179792730" sldId="332"/>
            <ac:spMk id="18" creationId="{D8524076-9C0A-BEE7-E19D-2C4BA5BFA49F}"/>
          </ac:spMkLst>
        </pc:spChg>
        <pc:spChg chg="del">
          <ac:chgData name="Белоусов Сергей" userId="2ffc5493f6f7ed0d" providerId="LiveId" clId="{316D5658-B51C-4187-8E13-4A45DE7E6E3B}" dt="2026-09-29T16:33:55.807" v="7035" actId="478"/>
          <ac:spMkLst>
            <pc:docMk/>
            <pc:sldMk cId="4179792730" sldId="332"/>
            <ac:spMk id="19" creationId="{D807F56B-2994-592F-8C9B-BDBF081B86C8}"/>
          </ac:spMkLst>
        </pc:spChg>
        <pc:spChg chg="add del mod">
          <ac:chgData name="Белоусов Сергей" userId="2ffc5493f6f7ed0d" providerId="LiveId" clId="{316D5658-B51C-4187-8E13-4A45DE7E6E3B}" dt="2026-09-29T16:38:01.853" v="7142" actId="478"/>
          <ac:spMkLst>
            <pc:docMk/>
            <pc:sldMk cId="4179792730" sldId="332"/>
            <ac:spMk id="20" creationId="{056559CE-A1AD-3AB5-A43E-8ED08BC23D76}"/>
          </ac:spMkLst>
        </pc:spChg>
        <pc:spChg chg="add mod">
          <ac:chgData name="Белоусов Сергей" userId="2ffc5493f6f7ed0d" providerId="LiveId" clId="{316D5658-B51C-4187-8E13-4A45DE7E6E3B}" dt="2026-09-29T16:45:01.857" v="7265" actId="1076"/>
          <ac:spMkLst>
            <pc:docMk/>
            <pc:sldMk cId="4179792730" sldId="332"/>
            <ac:spMk id="21" creationId="{1B555956-42DB-831A-2A03-BA5F29CBFF1D}"/>
          </ac:spMkLst>
        </pc:spChg>
        <pc:spChg chg="add mod">
          <ac:chgData name="Белоусов Сергей" userId="2ffc5493f6f7ed0d" providerId="LiveId" clId="{316D5658-B51C-4187-8E13-4A45DE7E6E3B}" dt="2026-09-29T16:43:31.794" v="7200" actId="1076"/>
          <ac:spMkLst>
            <pc:docMk/>
            <pc:sldMk cId="4179792730" sldId="332"/>
            <ac:spMk id="26" creationId="{40AEF040-5B55-FB33-AD9E-07DCA58858FF}"/>
          </ac:spMkLst>
        </pc:spChg>
        <pc:spChg chg="add mod">
          <ac:chgData name="Белоусов Сергей" userId="2ffc5493f6f7ed0d" providerId="LiveId" clId="{316D5658-B51C-4187-8E13-4A45DE7E6E3B}" dt="2026-09-29T16:43:31.794" v="7200" actId="1076"/>
          <ac:spMkLst>
            <pc:docMk/>
            <pc:sldMk cId="4179792730" sldId="332"/>
            <ac:spMk id="27" creationId="{42066CC6-A07E-DA1A-69D2-C8EACDC007DE}"/>
          </ac:spMkLst>
        </pc:spChg>
        <pc:spChg chg="add mod">
          <ac:chgData name="Белоусов Сергей" userId="2ffc5493f6f7ed0d" providerId="LiveId" clId="{316D5658-B51C-4187-8E13-4A45DE7E6E3B}" dt="2026-09-29T16:43:31.794" v="7200" actId="1076"/>
          <ac:spMkLst>
            <pc:docMk/>
            <pc:sldMk cId="4179792730" sldId="332"/>
            <ac:spMk id="28" creationId="{1495F5F8-6F2B-922E-6F97-AD192E04AB9E}"/>
          </ac:spMkLst>
        </pc:spChg>
        <pc:spChg chg="add mod">
          <ac:chgData name="Белоусов Сергей" userId="2ffc5493f6f7ed0d" providerId="LiveId" clId="{316D5658-B51C-4187-8E13-4A45DE7E6E3B}" dt="2026-09-29T16:46:34.387" v="7342" actId="14100"/>
          <ac:spMkLst>
            <pc:docMk/>
            <pc:sldMk cId="4179792730" sldId="332"/>
            <ac:spMk id="38" creationId="{1073FC2F-7DDC-CCA1-BF56-E20C9E31AD3C}"/>
          </ac:spMkLst>
        </pc:spChg>
        <pc:graphicFrameChg chg="del">
          <ac:chgData name="Белоусов Сергей" userId="2ffc5493f6f7ed0d" providerId="LiveId" clId="{316D5658-B51C-4187-8E13-4A45DE7E6E3B}" dt="2026-09-29T16:33:44.618" v="7033" actId="478"/>
          <ac:graphicFrameMkLst>
            <pc:docMk/>
            <pc:sldMk cId="4179792730" sldId="332"/>
            <ac:graphicFrameMk id="8" creationId="{A29D4D98-3128-427F-845B-E588286BEC3F}"/>
          </ac:graphicFrameMkLst>
        </pc:graphicFrameChg>
        <pc:picChg chg="add mod modCrop">
          <ac:chgData name="Белоусов Сергей" userId="2ffc5493f6f7ed0d" providerId="LiveId" clId="{316D5658-B51C-4187-8E13-4A45DE7E6E3B}" dt="2026-09-29T16:43:31.794" v="7200" actId="1076"/>
          <ac:picMkLst>
            <pc:docMk/>
            <pc:sldMk cId="4179792730" sldId="332"/>
            <ac:picMk id="7" creationId="{C2AAE8BD-C8CD-685D-7B89-390935662AAC}"/>
          </ac:picMkLst>
        </pc:picChg>
        <pc:cxnChg chg="add mod">
          <ac:chgData name="Белоусов Сергей" userId="2ffc5493f6f7ed0d" providerId="LiveId" clId="{316D5658-B51C-4187-8E13-4A45DE7E6E3B}" dt="2026-09-29T16:43:31.794" v="7200" actId="1076"/>
          <ac:cxnSpMkLst>
            <pc:docMk/>
            <pc:sldMk cId="4179792730" sldId="332"/>
            <ac:cxnSpMk id="23" creationId="{67718DE6-CF18-6740-8B95-43885BD8A9C6}"/>
          </ac:cxnSpMkLst>
        </pc:cxnChg>
        <pc:cxnChg chg="add mod">
          <ac:chgData name="Белоусов Сергей" userId="2ffc5493f6f7ed0d" providerId="LiveId" clId="{316D5658-B51C-4187-8E13-4A45DE7E6E3B}" dt="2026-09-29T16:43:31.794" v="7200" actId="1076"/>
          <ac:cxnSpMkLst>
            <pc:docMk/>
            <pc:sldMk cId="4179792730" sldId="332"/>
            <ac:cxnSpMk id="25" creationId="{D659F61E-BEED-2423-AC3B-9F03F698A897}"/>
          </ac:cxnSpMkLst>
        </pc:cxnChg>
      </pc:sldChg>
      <pc:sldChg chg="addSp delSp modSp new mod ord">
        <pc:chgData name="Белоусов Сергей" userId="2ffc5493f6f7ed0d" providerId="LiveId" clId="{316D5658-B51C-4187-8E13-4A45DE7E6E3B}" dt="2026-09-30T04:56:07.737" v="7932"/>
        <pc:sldMkLst>
          <pc:docMk/>
          <pc:sldMk cId="3624432020" sldId="333"/>
        </pc:sldMkLst>
        <pc:spChg chg="mod">
          <ac:chgData name="Белоусов Сергей" userId="2ffc5493f6f7ed0d" providerId="LiveId" clId="{316D5658-B51C-4187-8E13-4A45DE7E6E3B}" dt="2026-09-30T04:53:11.960" v="7803" actId="2711"/>
          <ac:spMkLst>
            <pc:docMk/>
            <pc:sldMk cId="3624432020" sldId="333"/>
            <ac:spMk id="2" creationId="{0258722A-1B4C-B098-0E4A-B6827E758118}"/>
          </ac:spMkLst>
        </pc:spChg>
        <pc:spChg chg="del">
          <ac:chgData name="Белоусов Сергей" userId="2ffc5493f6f7ed0d" providerId="LiveId" clId="{316D5658-B51C-4187-8E13-4A45DE7E6E3B}" dt="2026-09-30T04:49:55.850" v="7788" actId="478"/>
          <ac:spMkLst>
            <pc:docMk/>
            <pc:sldMk cId="3624432020" sldId="333"/>
            <ac:spMk id="3" creationId="{5BB1C3A9-8A72-E5A8-BA17-DEB05B4BF610}"/>
          </ac:spMkLst>
        </pc:spChg>
        <pc:spChg chg="mod">
          <ac:chgData name="Белоусов Сергей" userId="2ffc5493f6f7ed0d" providerId="LiveId" clId="{316D5658-B51C-4187-8E13-4A45DE7E6E3B}" dt="2026-09-30T04:51:25.807" v="7793"/>
          <ac:spMkLst>
            <pc:docMk/>
            <pc:sldMk cId="3624432020" sldId="333"/>
            <ac:spMk id="9" creationId="{EC3CEE5E-C0E0-B289-CE6E-D9351137E202}"/>
          </ac:spMkLst>
        </pc:spChg>
        <pc:spChg chg="mod">
          <ac:chgData name="Белоусов Сергей" userId="2ffc5493f6f7ed0d" providerId="LiveId" clId="{316D5658-B51C-4187-8E13-4A45DE7E6E3B}" dt="2026-09-30T04:51:25.807" v="7793"/>
          <ac:spMkLst>
            <pc:docMk/>
            <pc:sldMk cId="3624432020" sldId="333"/>
            <ac:spMk id="10" creationId="{49EDFA1D-3908-62E7-5807-629A5279C73E}"/>
          </ac:spMkLst>
        </pc:spChg>
        <pc:spChg chg="add del mod">
          <ac:chgData name="Белоусов Сергей" userId="2ffc5493f6f7ed0d" providerId="LiveId" clId="{316D5658-B51C-4187-8E13-4A45DE7E6E3B}" dt="2026-09-30T04:51:42.821" v="7796" actId="478"/>
          <ac:spMkLst>
            <pc:docMk/>
            <pc:sldMk cId="3624432020" sldId="333"/>
            <ac:spMk id="15" creationId="{55E27B6E-9C3D-53F8-7575-1053F1FA1FE8}"/>
          </ac:spMkLst>
        </pc:spChg>
        <pc:spChg chg="add mod">
          <ac:chgData name="Белоусов Сергей" userId="2ffc5493f6f7ed0d" providerId="LiveId" clId="{316D5658-B51C-4187-8E13-4A45DE7E6E3B}" dt="2026-09-30T04:53:27.836" v="7804" actId="2711"/>
          <ac:spMkLst>
            <pc:docMk/>
            <pc:sldMk cId="3624432020" sldId="333"/>
            <ac:spMk id="16" creationId="{26EC12E6-BA2F-F394-A214-6267F0496050}"/>
          </ac:spMkLst>
        </pc:spChg>
        <pc:spChg chg="add mod">
          <ac:chgData name="Белоусов Сергей" userId="2ffc5493f6f7ed0d" providerId="LiveId" clId="{316D5658-B51C-4187-8E13-4A45DE7E6E3B}" dt="2026-09-30T04:55:39.256" v="7929" actId="208"/>
          <ac:spMkLst>
            <pc:docMk/>
            <pc:sldMk cId="3624432020" sldId="333"/>
            <ac:spMk id="18" creationId="{CB3C253D-9B06-215E-E4E0-6831C1978743}"/>
          </ac:spMkLst>
        </pc:spChg>
        <pc:spChg chg="add mod">
          <ac:chgData name="Белоусов Сергей" userId="2ffc5493f6f7ed0d" providerId="LiveId" clId="{316D5658-B51C-4187-8E13-4A45DE7E6E3B}" dt="2026-09-30T04:55:10.952" v="7927" actId="208"/>
          <ac:spMkLst>
            <pc:docMk/>
            <pc:sldMk cId="3624432020" sldId="333"/>
            <ac:spMk id="19" creationId="{C0C8BE20-CA93-D54F-09B4-1C0845FA35D0}"/>
          </ac:spMkLst>
        </pc:spChg>
        <pc:spChg chg="add mod">
          <ac:chgData name="Белоусов Сергей" userId="2ffc5493f6f7ed0d" providerId="LiveId" clId="{316D5658-B51C-4187-8E13-4A45DE7E6E3B}" dt="2026-09-30T04:55:20.827" v="7928" actId="208"/>
          <ac:spMkLst>
            <pc:docMk/>
            <pc:sldMk cId="3624432020" sldId="333"/>
            <ac:spMk id="20" creationId="{F148DBC2-CDC9-C2CF-724C-6247B12AA30E}"/>
          </ac:spMkLst>
        </pc:spChg>
        <pc:spChg chg="add mod">
          <ac:chgData name="Белоусов Сергей" userId="2ffc5493f6f7ed0d" providerId="LiveId" clId="{316D5658-B51C-4187-8E13-4A45DE7E6E3B}" dt="2026-09-30T04:53:27.836" v="7804" actId="2711"/>
          <ac:spMkLst>
            <pc:docMk/>
            <pc:sldMk cId="3624432020" sldId="333"/>
            <ac:spMk id="22" creationId="{8A493392-DC12-F287-A956-4C294F891158}"/>
          </ac:spMkLst>
        </pc:spChg>
        <pc:spChg chg="add mod">
          <ac:chgData name="Белоусов Сергей" userId="2ffc5493f6f7ed0d" providerId="LiveId" clId="{316D5658-B51C-4187-8E13-4A45DE7E6E3B}" dt="2026-09-30T04:53:53.190" v="7807" actId="207"/>
          <ac:spMkLst>
            <pc:docMk/>
            <pc:sldMk cId="3624432020" sldId="333"/>
            <ac:spMk id="23" creationId="{01787B3D-1CBB-3D2F-F204-BA65E488031F}"/>
          </ac:spMkLst>
        </pc:spChg>
        <pc:spChg chg="add mod">
          <ac:chgData name="Белоусов Сергей" userId="2ffc5493f6f7ed0d" providerId="LiveId" clId="{316D5658-B51C-4187-8E13-4A45DE7E6E3B}" dt="2026-09-30T04:53:58.803" v="7809" actId="571"/>
          <ac:spMkLst>
            <pc:docMk/>
            <pc:sldMk cId="3624432020" sldId="333"/>
            <ac:spMk id="25" creationId="{0BA09B5B-782D-015F-B205-BA1BB11E0A89}"/>
          </ac:spMkLst>
        </pc:spChg>
        <pc:spChg chg="add mod">
          <ac:chgData name="Белоусов Сергей" userId="2ffc5493f6f7ed0d" providerId="LiveId" clId="{316D5658-B51C-4187-8E13-4A45DE7E6E3B}" dt="2026-09-30T04:54:30.477" v="7923" actId="208"/>
          <ac:spMkLst>
            <pc:docMk/>
            <pc:sldMk cId="3624432020" sldId="333"/>
            <ac:spMk id="27" creationId="{BA6604F8-4A17-CA52-7985-63BA1AEFCC9B}"/>
          </ac:spMkLst>
        </pc:spChg>
        <pc:spChg chg="add mod">
          <ac:chgData name="Белоусов Сергей" userId="2ffc5493f6f7ed0d" providerId="LiveId" clId="{316D5658-B51C-4187-8E13-4A45DE7E6E3B}" dt="2026-09-30T04:54:45.504" v="7924" actId="208"/>
          <ac:spMkLst>
            <pc:docMk/>
            <pc:sldMk cId="3624432020" sldId="333"/>
            <ac:spMk id="29" creationId="{92E9F177-84B2-D6A9-F244-EAEC3C149FAD}"/>
          </ac:spMkLst>
        </pc:spChg>
        <pc:spChg chg="add del">
          <ac:chgData name="Белоусов Сергей" userId="2ffc5493f6f7ed0d" providerId="LiveId" clId="{316D5658-B51C-4187-8E13-4A45DE7E6E3B}" dt="2026-09-30T04:55:03.685" v="7926" actId="11529"/>
          <ac:spMkLst>
            <pc:docMk/>
            <pc:sldMk cId="3624432020" sldId="333"/>
            <ac:spMk id="30" creationId="{B7B70CD9-34D6-43A0-244C-BC1F22F722A1}"/>
          </ac:spMkLst>
        </pc:spChg>
        <pc:grpChg chg="del">
          <ac:chgData name="Белоусов Сергей" userId="2ffc5493f6f7ed0d" providerId="LiveId" clId="{316D5658-B51C-4187-8E13-4A45DE7E6E3B}" dt="2026-09-30T04:55:59.860" v="7930" actId="478"/>
          <ac:grpSpMkLst>
            <pc:docMk/>
            <pc:sldMk cId="3624432020" sldId="333"/>
            <ac:grpSpMk id="8" creationId="{4F5A63EE-640F-4000-88D5-0536E2E4C1B7}"/>
          </ac:grpSpMkLst>
        </pc:grpChg>
        <pc:picChg chg="add">
          <ac:chgData name="Белоусов Сергей" userId="2ffc5493f6f7ed0d" providerId="LiveId" clId="{316D5658-B51C-4187-8E13-4A45DE7E6E3B}" dt="2026-09-30T04:50:06.385" v="7789" actId="22"/>
          <ac:picMkLst>
            <pc:docMk/>
            <pc:sldMk cId="3624432020" sldId="333"/>
            <ac:picMk id="7" creationId="{7049BE75-EC55-AEAB-D6B6-A93021CADB53}"/>
          </ac:picMkLst>
        </pc:picChg>
        <pc:picChg chg="add mod">
          <ac:chgData name="Белоусов Сергей" userId="2ffc5493f6f7ed0d" providerId="LiveId" clId="{316D5658-B51C-4187-8E13-4A45DE7E6E3B}" dt="2026-09-30T04:51:25.807" v="7793"/>
          <ac:picMkLst>
            <pc:docMk/>
            <pc:sldMk cId="3624432020" sldId="333"/>
            <ac:picMk id="12" creationId="{22F44801-5D3B-405F-1503-22709B75899B}"/>
          </ac:picMkLst>
        </pc:picChg>
        <pc:picChg chg="add mod">
          <ac:chgData name="Белоусов Сергей" userId="2ffc5493f6f7ed0d" providerId="LiveId" clId="{316D5658-B51C-4187-8E13-4A45DE7E6E3B}" dt="2026-09-30T04:51:25.807" v="7793"/>
          <ac:picMkLst>
            <pc:docMk/>
            <pc:sldMk cId="3624432020" sldId="333"/>
            <ac:picMk id="21" creationId="{B4EC30B8-BB0E-220D-6AF6-45FFCB1A7C44}"/>
          </ac:picMkLst>
        </pc:picChg>
        <pc:picChg chg="add mod">
          <ac:chgData name="Белоусов Сергей" userId="2ffc5493f6f7ed0d" providerId="LiveId" clId="{316D5658-B51C-4187-8E13-4A45DE7E6E3B}" dt="2026-09-30T04:53:58.803" v="7809" actId="571"/>
          <ac:picMkLst>
            <pc:docMk/>
            <pc:sldMk cId="3624432020" sldId="333"/>
            <ac:picMk id="24" creationId="{AA157464-E5E8-2E4E-EBF9-36D177276CD9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#2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CCB48E-2C1E-4486-BFAA-DBB70A8523AA}" type="doc">
      <dgm:prSet loTypeId="urn:microsoft.com/office/officeart/2008/layout/VerticalCurvedList" loCatId="list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362B8EF3-E00C-4A1A-9BCB-3BF9C6DD4625}">
      <dgm:prSet/>
      <dgm:spPr/>
      <dgm:t>
        <a:bodyPr/>
        <a:lstStyle/>
        <a:p>
          <a:r>
            <a:rPr lang="en-US" dirty="0">
              <a:latin typeface="+mn-lt"/>
              <a:cs typeface="Times New Roman" panose="02020603050405020304" pitchFamily="18" charset="0"/>
            </a:rPr>
            <a:t>Accurate physically based numerical modeling of the </a:t>
          </a:r>
          <a:r>
            <a:rPr lang="en-US" b="0" i="0" dirty="0">
              <a:latin typeface="+mn-lt"/>
              <a:cs typeface="Times New Roman" panose="02020603050405020304" pitchFamily="18" charset="0"/>
            </a:rPr>
            <a:t>entire technological cycle</a:t>
          </a:r>
          <a:endParaRPr lang="ru-RU" dirty="0">
            <a:latin typeface="+mn-lt"/>
            <a:cs typeface="Times New Roman" panose="02020603050405020304" pitchFamily="18" charset="0"/>
          </a:endParaRPr>
        </a:p>
      </dgm:t>
    </dgm:pt>
    <dgm:pt modelId="{6043CF32-CB56-43A9-8374-4B208C8C0BB1}" type="parTrans" cxnId="{5FADDF22-38AC-4B57-9521-66AFFFC6540B}">
      <dgm:prSet/>
      <dgm:spPr/>
      <dgm:t>
        <a:bodyPr/>
        <a:lstStyle/>
        <a:p>
          <a:endParaRPr lang="ru-RU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F75719CF-EC5F-461B-9B0B-1A4314E473C9}" type="sibTrans" cxnId="{5FADDF22-38AC-4B57-9521-66AFFFC6540B}">
      <dgm:prSet/>
      <dgm:spPr/>
      <dgm:t>
        <a:bodyPr/>
        <a:lstStyle/>
        <a:p>
          <a:endParaRPr lang="ru-RU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CD0BE3CC-F69E-41FB-BFE5-915B33042A19}">
      <dgm:prSet/>
      <dgm:spPr/>
      <dgm:t>
        <a:bodyPr/>
        <a:lstStyle/>
        <a:p>
          <a:r>
            <a:rPr lang="en-US" dirty="0">
              <a:latin typeface="+mn-lt"/>
              <a:cs typeface="Times New Roman" panose="02020603050405020304" pitchFamily="18" charset="0"/>
            </a:rPr>
            <a:t>Mesoscopic level of modeling – up to hydrodynamic physical effects in the melt pool</a:t>
          </a:r>
        </a:p>
      </dgm:t>
    </dgm:pt>
    <dgm:pt modelId="{CBA2FE67-CF46-4352-8974-52D22AB75778}" type="parTrans" cxnId="{75371381-4158-40CF-8BBF-3114E9425074}">
      <dgm:prSet/>
      <dgm:spPr/>
      <dgm:t>
        <a:bodyPr/>
        <a:lstStyle/>
        <a:p>
          <a:endParaRPr lang="ru-RU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D53762CE-BBD5-4C1D-BE01-AB0EF3F1DECD}" type="sibTrans" cxnId="{75371381-4158-40CF-8BBF-3114E9425074}">
      <dgm:prSet/>
      <dgm:spPr/>
      <dgm:t>
        <a:bodyPr/>
        <a:lstStyle/>
        <a:p>
          <a:endParaRPr lang="ru-RU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0708E0E9-698A-4BC0-88B6-BBCE478C27D2}">
      <dgm:prSet/>
      <dgm:spPr/>
      <dgm:t>
        <a:bodyPr/>
        <a:lstStyle/>
        <a:p>
          <a:r>
            <a:rPr lang="en-US" dirty="0">
              <a:latin typeface="+mn-lt"/>
              <a:cs typeface="Times New Roman" panose="02020603050405020304" pitchFamily="18" charset="0"/>
            </a:rPr>
            <a:t>In-situ visualization of the modeling process</a:t>
          </a:r>
          <a:endParaRPr lang="ru-RU" dirty="0">
            <a:latin typeface="+mn-lt"/>
            <a:cs typeface="Times New Roman" panose="02020603050405020304" pitchFamily="18" charset="0"/>
          </a:endParaRPr>
        </a:p>
      </dgm:t>
    </dgm:pt>
    <dgm:pt modelId="{42F708C3-E604-4036-99D0-E8520EE5AE45}" type="parTrans" cxnId="{02534F3A-B282-49B8-A71C-482E15138376}">
      <dgm:prSet/>
      <dgm:spPr/>
      <dgm:t>
        <a:bodyPr/>
        <a:lstStyle/>
        <a:p>
          <a:endParaRPr lang="ru-RU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18DF2828-2425-4946-8D49-1DB86AA061DC}" type="sibTrans" cxnId="{02534F3A-B282-49B8-A71C-482E15138376}">
      <dgm:prSet/>
      <dgm:spPr/>
      <dgm:t>
        <a:bodyPr/>
        <a:lstStyle/>
        <a:p>
          <a:endParaRPr lang="ru-RU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BF96002F-91C9-493F-AB08-BBB35AE0FA0B}">
      <dgm:prSet phldrT="[Текст]"/>
      <dgm:spPr/>
      <dgm:t>
        <a:bodyPr/>
        <a:lstStyle/>
        <a:p>
          <a:r>
            <a:rPr lang="en-US" dirty="0">
              <a:latin typeface="+mn-lt"/>
              <a:cs typeface="Times New Roman" panose="02020603050405020304" pitchFamily="18" charset="0"/>
            </a:rPr>
            <a:t>High performance</a:t>
          </a:r>
          <a:r>
            <a:rPr lang="ru-RU" dirty="0">
              <a:latin typeface="+mn-lt"/>
              <a:cs typeface="Times New Roman" panose="02020603050405020304" pitchFamily="18" charset="0"/>
            </a:rPr>
            <a:t> / </a:t>
          </a:r>
          <a:r>
            <a:rPr lang="en-US" dirty="0">
              <a:latin typeface="+mn-lt"/>
              <a:cs typeface="Times New Roman" panose="02020603050405020304" pitchFamily="18" charset="0"/>
            </a:rPr>
            <a:t>GPGPU support</a:t>
          </a:r>
        </a:p>
      </dgm:t>
    </dgm:pt>
    <dgm:pt modelId="{5C595B54-F819-4664-9AFA-BBFB4A3BDD1C}" type="parTrans" cxnId="{6F08A804-033C-4CE5-AAE6-91C38F2A7CDE}">
      <dgm:prSet/>
      <dgm:spPr/>
      <dgm:t>
        <a:bodyPr/>
        <a:lstStyle/>
        <a:p>
          <a:endParaRPr lang="ru-RU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23D4D456-4E43-4157-8DC5-5DBF4E06923E}" type="sibTrans" cxnId="{6F08A804-033C-4CE5-AAE6-91C38F2A7CDE}">
      <dgm:prSet/>
      <dgm:spPr/>
      <dgm:t>
        <a:bodyPr/>
        <a:lstStyle/>
        <a:p>
          <a:endParaRPr lang="ru-RU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7A36115E-B6B4-41E5-9120-2B08FC3BD6F7}">
      <dgm:prSet/>
      <dgm:spPr/>
      <dgm:t>
        <a:bodyPr/>
        <a:lstStyle/>
        <a:p>
          <a:r>
            <a:rPr lang="en-US" dirty="0">
              <a:latin typeface="+mn-lt"/>
              <a:cs typeface="Times New Roman" panose="02020603050405020304" pitchFamily="18" charset="0"/>
            </a:rPr>
            <a:t>Material quality characterization</a:t>
          </a:r>
          <a:endParaRPr lang="ru-RU" dirty="0">
            <a:latin typeface="+mn-lt"/>
            <a:cs typeface="Times New Roman" panose="02020603050405020304" pitchFamily="18" charset="0"/>
          </a:endParaRPr>
        </a:p>
      </dgm:t>
    </dgm:pt>
    <dgm:pt modelId="{4DAD238C-6269-4230-9364-DCD2C6284FEA}" type="parTrans" cxnId="{5CBB6D5C-7C9D-40BE-BEED-23351CA5EC6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AF4C21BE-07A3-447F-ABC9-394AD8507B15}" type="sibTrans" cxnId="{5CBB6D5C-7C9D-40BE-BEED-23351CA5EC6C}">
      <dgm:prSet/>
      <dgm:spPr/>
      <dgm:t>
        <a:bodyPr/>
        <a:lstStyle/>
        <a:p>
          <a:endParaRPr lang="ru-RU">
            <a:latin typeface="+mn-lt"/>
          </a:endParaRPr>
        </a:p>
      </dgm:t>
    </dgm:pt>
    <dgm:pt modelId="{A6DCEB8C-CD28-414B-8A7B-F72D016E9F2C}" type="pres">
      <dgm:prSet presAssocID="{94CCB48E-2C1E-4486-BFAA-DBB70A8523AA}" presName="Name0" presStyleCnt="0">
        <dgm:presLayoutVars>
          <dgm:chMax val="7"/>
          <dgm:chPref val="7"/>
          <dgm:dir/>
        </dgm:presLayoutVars>
      </dgm:prSet>
      <dgm:spPr/>
    </dgm:pt>
    <dgm:pt modelId="{80A86495-2A3D-42F1-8EBD-4FDABE4427BE}" type="pres">
      <dgm:prSet presAssocID="{94CCB48E-2C1E-4486-BFAA-DBB70A8523AA}" presName="Name1" presStyleCnt="0"/>
      <dgm:spPr/>
    </dgm:pt>
    <dgm:pt modelId="{FF8D982F-DB70-4F27-BD2E-4FB768FBC1D7}" type="pres">
      <dgm:prSet presAssocID="{94CCB48E-2C1E-4486-BFAA-DBB70A8523AA}" presName="cycle" presStyleCnt="0"/>
      <dgm:spPr/>
    </dgm:pt>
    <dgm:pt modelId="{ACC0668D-5B51-4C26-84A9-A2A81EAB1BFA}" type="pres">
      <dgm:prSet presAssocID="{94CCB48E-2C1E-4486-BFAA-DBB70A8523AA}" presName="srcNode" presStyleLbl="node1" presStyleIdx="0" presStyleCnt="5"/>
      <dgm:spPr/>
    </dgm:pt>
    <dgm:pt modelId="{01F0B629-25C9-48CF-BD4D-C9DF32AF888A}" type="pres">
      <dgm:prSet presAssocID="{94CCB48E-2C1E-4486-BFAA-DBB70A8523AA}" presName="conn" presStyleLbl="parChTrans1D2" presStyleIdx="0" presStyleCnt="1"/>
      <dgm:spPr/>
    </dgm:pt>
    <dgm:pt modelId="{BE24DF5B-074A-4D11-BAAC-30330EC94DC8}" type="pres">
      <dgm:prSet presAssocID="{94CCB48E-2C1E-4486-BFAA-DBB70A8523AA}" presName="extraNode" presStyleLbl="node1" presStyleIdx="0" presStyleCnt="5"/>
      <dgm:spPr/>
    </dgm:pt>
    <dgm:pt modelId="{592F1413-8CBB-498F-874D-A53BB2BD4B34}" type="pres">
      <dgm:prSet presAssocID="{94CCB48E-2C1E-4486-BFAA-DBB70A8523AA}" presName="dstNode" presStyleLbl="node1" presStyleIdx="0" presStyleCnt="5"/>
      <dgm:spPr/>
    </dgm:pt>
    <dgm:pt modelId="{70E9ABD1-A0C6-48E1-84CE-28A9FFE26799}" type="pres">
      <dgm:prSet presAssocID="{362B8EF3-E00C-4A1A-9BCB-3BF9C6DD4625}" presName="text_1" presStyleLbl="node1" presStyleIdx="0" presStyleCnt="5">
        <dgm:presLayoutVars>
          <dgm:bulletEnabled val="1"/>
        </dgm:presLayoutVars>
      </dgm:prSet>
      <dgm:spPr/>
    </dgm:pt>
    <dgm:pt modelId="{E1FB6867-4B9C-4901-A6D8-CFEA57F9FA64}" type="pres">
      <dgm:prSet presAssocID="{362B8EF3-E00C-4A1A-9BCB-3BF9C6DD4625}" presName="accent_1" presStyleCnt="0"/>
      <dgm:spPr/>
    </dgm:pt>
    <dgm:pt modelId="{E856461E-89BB-442F-B287-2EA7B4AB5AF1}" type="pres">
      <dgm:prSet presAssocID="{362B8EF3-E00C-4A1A-9BCB-3BF9C6DD4625}" presName="accentRepeatNode" presStyleLbl="solidFgAcc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A8C3FAF6-E36E-4941-8F38-2ACB56F83C58}" type="pres">
      <dgm:prSet presAssocID="{CD0BE3CC-F69E-41FB-BFE5-915B33042A19}" presName="text_2" presStyleLbl="node1" presStyleIdx="1" presStyleCnt="5">
        <dgm:presLayoutVars>
          <dgm:bulletEnabled val="1"/>
        </dgm:presLayoutVars>
      </dgm:prSet>
      <dgm:spPr/>
    </dgm:pt>
    <dgm:pt modelId="{0C316D0E-89A1-40A3-BD30-7BDAA1C808BC}" type="pres">
      <dgm:prSet presAssocID="{CD0BE3CC-F69E-41FB-BFE5-915B33042A19}" presName="accent_2" presStyleCnt="0"/>
      <dgm:spPr/>
    </dgm:pt>
    <dgm:pt modelId="{062C2878-3DFF-4E17-8456-AE362BDB9DB6}" type="pres">
      <dgm:prSet presAssocID="{CD0BE3CC-F69E-41FB-BFE5-915B33042A19}" presName="accentRepeatNode" presStyleLbl="solidFgAcc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3501C81-7EB9-4252-BF8B-2217B959EADF}" type="pres">
      <dgm:prSet presAssocID="{BF96002F-91C9-493F-AB08-BBB35AE0FA0B}" presName="text_3" presStyleLbl="node1" presStyleIdx="2" presStyleCnt="5">
        <dgm:presLayoutVars>
          <dgm:bulletEnabled val="1"/>
        </dgm:presLayoutVars>
      </dgm:prSet>
      <dgm:spPr/>
    </dgm:pt>
    <dgm:pt modelId="{8A295B19-95FC-459A-854B-A4FB9ED20AB3}" type="pres">
      <dgm:prSet presAssocID="{BF96002F-91C9-493F-AB08-BBB35AE0FA0B}" presName="accent_3" presStyleCnt="0"/>
      <dgm:spPr/>
    </dgm:pt>
    <dgm:pt modelId="{30D0E715-9F38-4BB1-BF88-3CCBE486318F}" type="pres">
      <dgm:prSet presAssocID="{BF96002F-91C9-493F-AB08-BBB35AE0FA0B}" presName="accentRepeatNode" presStyleLbl="solidFgAcc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0EF224C6-368B-4304-8495-9F69275BD4DA}" type="pres">
      <dgm:prSet presAssocID="{0708E0E9-698A-4BC0-88B6-BBCE478C27D2}" presName="text_4" presStyleLbl="node1" presStyleIdx="3" presStyleCnt="5">
        <dgm:presLayoutVars>
          <dgm:bulletEnabled val="1"/>
        </dgm:presLayoutVars>
      </dgm:prSet>
      <dgm:spPr/>
    </dgm:pt>
    <dgm:pt modelId="{83B21736-9FF9-477E-9B33-750A8515F960}" type="pres">
      <dgm:prSet presAssocID="{0708E0E9-698A-4BC0-88B6-BBCE478C27D2}" presName="accent_4" presStyleCnt="0"/>
      <dgm:spPr/>
    </dgm:pt>
    <dgm:pt modelId="{E269CB9D-07A0-4A20-AB5D-56ADD53BD361}" type="pres">
      <dgm:prSet presAssocID="{0708E0E9-698A-4BC0-88B6-BBCE478C27D2}" presName="accentRepeatNode" presStyleLbl="solidFgAcc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88D29468-6863-4139-B17A-22FB6041DC5F}" type="pres">
      <dgm:prSet presAssocID="{7A36115E-B6B4-41E5-9120-2B08FC3BD6F7}" presName="text_5" presStyleLbl="node1" presStyleIdx="4" presStyleCnt="5">
        <dgm:presLayoutVars>
          <dgm:bulletEnabled val="1"/>
        </dgm:presLayoutVars>
      </dgm:prSet>
      <dgm:spPr/>
    </dgm:pt>
    <dgm:pt modelId="{952CC6FD-1C07-4564-80AE-68426BC02B4D}" type="pres">
      <dgm:prSet presAssocID="{7A36115E-B6B4-41E5-9120-2B08FC3BD6F7}" presName="accent_5" presStyleCnt="0"/>
      <dgm:spPr/>
    </dgm:pt>
    <dgm:pt modelId="{EF808CC8-F1C5-4F37-9396-14B674C03785}" type="pres">
      <dgm:prSet presAssocID="{7A36115E-B6B4-41E5-9120-2B08FC3BD6F7}" presName="accentRepeatNode" presStyleLbl="solidFgAcc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6F08A804-033C-4CE5-AAE6-91C38F2A7CDE}" srcId="{94CCB48E-2C1E-4486-BFAA-DBB70A8523AA}" destId="{BF96002F-91C9-493F-AB08-BBB35AE0FA0B}" srcOrd="2" destOrd="0" parTransId="{5C595B54-F819-4664-9AFA-BBFB4A3BDD1C}" sibTransId="{23D4D456-4E43-4157-8DC5-5DBF4E06923E}"/>
    <dgm:cxn modelId="{5FADDF22-38AC-4B57-9521-66AFFFC6540B}" srcId="{94CCB48E-2C1E-4486-BFAA-DBB70A8523AA}" destId="{362B8EF3-E00C-4A1A-9BCB-3BF9C6DD4625}" srcOrd="0" destOrd="0" parTransId="{6043CF32-CB56-43A9-8374-4B208C8C0BB1}" sibTransId="{F75719CF-EC5F-461B-9B0B-1A4314E473C9}"/>
    <dgm:cxn modelId="{02534F3A-B282-49B8-A71C-482E15138376}" srcId="{94CCB48E-2C1E-4486-BFAA-DBB70A8523AA}" destId="{0708E0E9-698A-4BC0-88B6-BBCE478C27D2}" srcOrd="3" destOrd="0" parTransId="{42F708C3-E604-4036-99D0-E8520EE5AE45}" sibTransId="{18DF2828-2425-4946-8D49-1DB86AA061DC}"/>
    <dgm:cxn modelId="{9020323F-E009-445B-857D-B05EBD92A717}" type="presOf" srcId="{94CCB48E-2C1E-4486-BFAA-DBB70A8523AA}" destId="{A6DCEB8C-CD28-414B-8A7B-F72D016E9F2C}" srcOrd="0" destOrd="0" presId="urn:microsoft.com/office/officeart/2008/layout/VerticalCurvedList"/>
    <dgm:cxn modelId="{5CBB6D5C-7C9D-40BE-BEED-23351CA5EC6C}" srcId="{94CCB48E-2C1E-4486-BFAA-DBB70A8523AA}" destId="{7A36115E-B6B4-41E5-9120-2B08FC3BD6F7}" srcOrd="4" destOrd="0" parTransId="{4DAD238C-6269-4230-9364-DCD2C6284FEA}" sibTransId="{AF4C21BE-07A3-447F-ABC9-394AD8507B15}"/>
    <dgm:cxn modelId="{AAF9B643-4A10-477C-9D03-A1BB51B39921}" type="presOf" srcId="{BF96002F-91C9-493F-AB08-BBB35AE0FA0B}" destId="{C3501C81-7EB9-4252-BF8B-2217B959EADF}" srcOrd="0" destOrd="0" presId="urn:microsoft.com/office/officeart/2008/layout/VerticalCurvedList"/>
    <dgm:cxn modelId="{EDC7DD67-B3E1-4B60-BE56-86B85448CE8C}" type="presOf" srcId="{CD0BE3CC-F69E-41FB-BFE5-915B33042A19}" destId="{A8C3FAF6-E36E-4941-8F38-2ACB56F83C58}" srcOrd="0" destOrd="0" presId="urn:microsoft.com/office/officeart/2008/layout/VerticalCurvedList"/>
    <dgm:cxn modelId="{E41D7959-7B9E-416D-A883-B142B4C2C6D6}" type="presOf" srcId="{0708E0E9-698A-4BC0-88B6-BBCE478C27D2}" destId="{0EF224C6-368B-4304-8495-9F69275BD4DA}" srcOrd="0" destOrd="0" presId="urn:microsoft.com/office/officeart/2008/layout/VerticalCurvedList"/>
    <dgm:cxn modelId="{75371381-4158-40CF-8BBF-3114E9425074}" srcId="{94CCB48E-2C1E-4486-BFAA-DBB70A8523AA}" destId="{CD0BE3CC-F69E-41FB-BFE5-915B33042A19}" srcOrd="1" destOrd="0" parTransId="{CBA2FE67-CF46-4352-8974-52D22AB75778}" sibTransId="{D53762CE-BBD5-4C1D-BE01-AB0EF3F1DECD}"/>
    <dgm:cxn modelId="{992B15A4-EAD2-4ADB-B344-EDA4BDC79178}" type="presOf" srcId="{7A36115E-B6B4-41E5-9120-2B08FC3BD6F7}" destId="{88D29468-6863-4139-B17A-22FB6041DC5F}" srcOrd="0" destOrd="0" presId="urn:microsoft.com/office/officeart/2008/layout/VerticalCurvedList"/>
    <dgm:cxn modelId="{1AC116A5-73AF-4AA4-A13A-4E9DAB351FDA}" type="presOf" srcId="{F75719CF-EC5F-461B-9B0B-1A4314E473C9}" destId="{01F0B629-25C9-48CF-BD4D-C9DF32AF888A}" srcOrd="0" destOrd="0" presId="urn:microsoft.com/office/officeart/2008/layout/VerticalCurvedList"/>
    <dgm:cxn modelId="{1B2D7AAE-1DD3-4136-945D-DC54EC5BF6C6}" type="presOf" srcId="{362B8EF3-E00C-4A1A-9BCB-3BF9C6DD4625}" destId="{70E9ABD1-A0C6-48E1-84CE-28A9FFE26799}" srcOrd="0" destOrd="0" presId="urn:microsoft.com/office/officeart/2008/layout/VerticalCurvedList"/>
    <dgm:cxn modelId="{C5F3FDFE-697D-4A79-888F-6018CA4B0735}" type="presParOf" srcId="{A6DCEB8C-CD28-414B-8A7B-F72D016E9F2C}" destId="{80A86495-2A3D-42F1-8EBD-4FDABE4427BE}" srcOrd="0" destOrd="0" presId="urn:microsoft.com/office/officeart/2008/layout/VerticalCurvedList"/>
    <dgm:cxn modelId="{220A5555-F9C5-4FDE-B7F1-F289F40F3994}" type="presParOf" srcId="{80A86495-2A3D-42F1-8EBD-4FDABE4427BE}" destId="{FF8D982F-DB70-4F27-BD2E-4FB768FBC1D7}" srcOrd="0" destOrd="0" presId="urn:microsoft.com/office/officeart/2008/layout/VerticalCurvedList"/>
    <dgm:cxn modelId="{0D491577-14E1-414F-B55F-5A315A15A226}" type="presParOf" srcId="{FF8D982F-DB70-4F27-BD2E-4FB768FBC1D7}" destId="{ACC0668D-5B51-4C26-84A9-A2A81EAB1BFA}" srcOrd="0" destOrd="0" presId="urn:microsoft.com/office/officeart/2008/layout/VerticalCurvedList"/>
    <dgm:cxn modelId="{DE94C4CC-097D-45C9-A0FE-303C207FA2C2}" type="presParOf" srcId="{FF8D982F-DB70-4F27-BD2E-4FB768FBC1D7}" destId="{01F0B629-25C9-48CF-BD4D-C9DF32AF888A}" srcOrd="1" destOrd="0" presId="urn:microsoft.com/office/officeart/2008/layout/VerticalCurvedList"/>
    <dgm:cxn modelId="{996DB4E1-4AC3-42FD-9F87-ABC94E811EEA}" type="presParOf" srcId="{FF8D982F-DB70-4F27-BD2E-4FB768FBC1D7}" destId="{BE24DF5B-074A-4D11-BAAC-30330EC94DC8}" srcOrd="2" destOrd="0" presId="urn:microsoft.com/office/officeart/2008/layout/VerticalCurvedList"/>
    <dgm:cxn modelId="{0235BED2-AB89-4D55-AC16-747CF4FB640C}" type="presParOf" srcId="{FF8D982F-DB70-4F27-BD2E-4FB768FBC1D7}" destId="{592F1413-8CBB-498F-874D-A53BB2BD4B34}" srcOrd="3" destOrd="0" presId="urn:microsoft.com/office/officeart/2008/layout/VerticalCurvedList"/>
    <dgm:cxn modelId="{EA82428A-7BA4-4069-8A87-0315D01B0B21}" type="presParOf" srcId="{80A86495-2A3D-42F1-8EBD-4FDABE4427BE}" destId="{70E9ABD1-A0C6-48E1-84CE-28A9FFE26799}" srcOrd="1" destOrd="0" presId="urn:microsoft.com/office/officeart/2008/layout/VerticalCurvedList"/>
    <dgm:cxn modelId="{AC8AB49B-6D75-4CF5-85EC-879950A0896F}" type="presParOf" srcId="{80A86495-2A3D-42F1-8EBD-4FDABE4427BE}" destId="{E1FB6867-4B9C-4901-A6D8-CFEA57F9FA64}" srcOrd="2" destOrd="0" presId="urn:microsoft.com/office/officeart/2008/layout/VerticalCurvedList"/>
    <dgm:cxn modelId="{F8806D82-2AD1-44E6-99EE-1962D2A692D2}" type="presParOf" srcId="{E1FB6867-4B9C-4901-A6D8-CFEA57F9FA64}" destId="{E856461E-89BB-442F-B287-2EA7B4AB5AF1}" srcOrd="0" destOrd="0" presId="urn:microsoft.com/office/officeart/2008/layout/VerticalCurvedList"/>
    <dgm:cxn modelId="{F6249B4E-81BC-4900-8F1F-003BFCBF5B59}" type="presParOf" srcId="{80A86495-2A3D-42F1-8EBD-4FDABE4427BE}" destId="{A8C3FAF6-E36E-4941-8F38-2ACB56F83C58}" srcOrd="3" destOrd="0" presId="urn:microsoft.com/office/officeart/2008/layout/VerticalCurvedList"/>
    <dgm:cxn modelId="{FE30FE57-2449-4D0B-A6CE-F841B12515C6}" type="presParOf" srcId="{80A86495-2A3D-42F1-8EBD-4FDABE4427BE}" destId="{0C316D0E-89A1-40A3-BD30-7BDAA1C808BC}" srcOrd="4" destOrd="0" presId="urn:microsoft.com/office/officeart/2008/layout/VerticalCurvedList"/>
    <dgm:cxn modelId="{5AB58937-731C-487B-BD07-42BAC70B4690}" type="presParOf" srcId="{0C316D0E-89A1-40A3-BD30-7BDAA1C808BC}" destId="{062C2878-3DFF-4E17-8456-AE362BDB9DB6}" srcOrd="0" destOrd="0" presId="urn:microsoft.com/office/officeart/2008/layout/VerticalCurvedList"/>
    <dgm:cxn modelId="{F285CE8F-3D78-4E9A-8428-08881EE6A0E5}" type="presParOf" srcId="{80A86495-2A3D-42F1-8EBD-4FDABE4427BE}" destId="{C3501C81-7EB9-4252-BF8B-2217B959EADF}" srcOrd="5" destOrd="0" presId="urn:microsoft.com/office/officeart/2008/layout/VerticalCurvedList"/>
    <dgm:cxn modelId="{31732B4A-908C-4DCF-A45A-5874AD0A8C96}" type="presParOf" srcId="{80A86495-2A3D-42F1-8EBD-4FDABE4427BE}" destId="{8A295B19-95FC-459A-854B-A4FB9ED20AB3}" srcOrd="6" destOrd="0" presId="urn:microsoft.com/office/officeart/2008/layout/VerticalCurvedList"/>
    <dgm:cxn modelId="{58BCDB95-045A-456D-86AD-B91E532EB565}" type="presParOf" srcId="{8A295B19-95FC-459A-854B-A4FB9ED20AB3}" destId="{30D0E715-9F38-4BB1-BF88-3CCBE486318F}" srcOrd="0" destOrd="0" presId="urn:microsoft.com/office/officeart/2008/layout/VerticalCurvedList"/>
    <dgm:cxn modelId="{9F56CBC3-DDAA-49A1-8D26-025692526468}" type="presParOf" srcId="{80A86495-2A3D-42F1-8EBD-4FDABE4427BE}" destId="{0EF224C6-368B-4304-8495-9F69275BD4DA}" srcOrd="7" destOrd="0" presId="urn:microsoft.com/office/officeart/2008/layout/VerticalCurvedList"/>
    <dgm:cxn modelId="{D873EE91-FEEE-4AA5-AB3A-521A269A247B}" type="presParOf" srcId="{80A86495-2A3D-42F1-8EBD-4FDABE4427BE}" destId="{83B21736-9FF9-477E-9B33-750A8515F960}" srcOrd="8" destOrd="0" presId="urn:microsoft.com/office/officeart/2008/layout/VerticalCurvedList"/>
    <dgm:cxn modelId="{D1FF15EB-9FF6-4044-821C-17897B0CDE6A}" type="presParOf" srcId="{83B21736-9FF9-477E-9B33-750A8515F960}" destId="{E269CB9D-07A0-4A20-AB5D-56ADD53BD361}" srcOrd="0" destOrd="0" presId="urn:microsoft.com/office/officeart/2008/layout/VerticalCurvedList"/>
    <dgm:cxn modelId="{07260525-C0FC-4A50-ADC6-917A87E435AF}" type="presParOf" srcId="{80A86495-2A3D-42F1-8EBD-4FDABE4427BE}" destId="{88D29468-6863-4139-B17A-22FB6041DC5F}" srcOrd="9" destOrd="0" presId="urn:microsoft.com/office/officeart/2008/layout/VerticalCurvedList"/>
    <dgm:cxn modelId="{3BFF122C-3A1D-43EE-BFE2-30321D396C87}" type="presParOf" srcId="{80A86495-2A3D-42F1-8EBD-4FDABE4427BE}" destId="{952CC6FD-1C07-4564-80AE-68426BC02B4D}" srcOrd="10" destOrd="0" presId="urn:microsoft.com/office/officeart/2008/layout/VerticalCurvedList"/>
    <dgm:cxn modelId="{2607A575-CBF5-4501-96F3-6640CAFCD30C}" type="presParOf" srcId="{952CC6FD-1C07-4564-80AE-68426BC02B4D}" destId="{EF808CC8-F1C5-4F37-9396-14B674C0378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C5981D-B570-4966-8C7C-46683174A875}" type="doc">
      <dgm:prSet loTypeId="urn:microsoft.com/office/officeart/2005/8/layout/list1" loCatId="list" qsTypeId="urn:microsoft.com/office/officeart/2005/8/quickstyle/simple1#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34560088-59E7-41B8-8EFA-84B4DE186F76}">
      <dgm:prSet phldrT="[Текст]" custT="1"/>
      <dgm:spPr/>
      <dgm:t>
        <a:bodyPr/>
        <a:lstStyle/>
        <a:p>
          <a:pPr rtl="0"/>
          <a:r>
            <a:rPr lang="en-US" sz="14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Hydrodynamic solver based on thermal lattice Boltzmann method with volume of fluid </a:t>
          </a:r>
          <a:br>
            <a:rPr lang="en-US" sz="14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</a:br>
          <a:r>
            <a:rPr lang="en-US" sz="14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free surface tracking</a:t>
          </a:r>
          <a:endParaRPr lang="ru-RU" sz="1400" dirty="0">
            <a:latin typeface="+mn-lt"/>
          </a:endParaRPr>
        </a:p>
      </dgm:t>
    </dgm:pt>
    <dgm:pt modelId="{78443D8B-2822-4343-B80D-A1ABA01FE30D}" type="parTrans" cxnId="{BF51A29A-087B-4745-9260-FF9572390F6D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6B0F6C51-0946-42CC-B897-2542A36683B8}" type="sibTrans" cxnId="{BF51A29A-087B-4745-9260-FF9572390F6D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56467811-5A66-4663-8DE8-2D6C7374621F}">
      <dgm:prSet phldrT="[Текст]" custT="1"/>
      <dgm:spPr/>
      <dgm:t>
        <a:bodyPr/>
        <a:lstStyle/>
        <a:p>
          <a:pPr rtl="0"/>
          <a:r>
            <a:rPr lang="en-US" sz="14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Phase transition solid / liquid</a:t>
          </a:r>
          <a:endParaRPr lang="ru-RU" sz="1400" dirty="0">
            <a:latin typeface="+mn-lt"/>
          </a:endParaRPr>
        </a:p>
      </dgm:t>
    </dgm:pt>
    <dgm:pt modelId="{565A1AD0-C376-45B7-B82F-CC80B973D7A5}" type="parTrans" cxnId="{9943D19A-6898-48E2-A1A2-CCF713B2F1F0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B9D1104C-AF81-406F-AE86-A456866686E6}" type="sibTrans" cxnId="{9943D19A-6898-48E2-A1A2-CCF713B2F1F0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E8B59417-C89D-4D86-BC79-D4347C703026}">
      <dgm:prSet phldrT="[Текст]" custT="1"/>
      <dgm:spPr/>
      <dgm:t>
        <a:bodyPr/>
        <a:lstStyle/>
        <a:p>
          <a:pPr rtl="0"/>
          <a:r>
            <a:rPr lang="en-US" sz="14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Surface tension and wetting</a:t>
          </a:r>
          <a:endParaRPr lang="ru-RU" sz="1400" dirty="0">
            <a:latin typeface="+mn-lt"/>
          </a:endParaRPr>
        </a:p>
      </dgm:t>
    </dgm:pt>
    <dgm:pt modelId="{9026F3CF-B990-4CC7-965A-F118AECA08C3}" type="parTrans" cxnId="{0C1BE8A3-BEF8-47B7-B7B5-04B0DAE62F86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ADF3EBAD-1688-48A6-8788-EC92EC2231A2}" type="sibTrans" cxnId="{0C1BE8A3-BEF8-47B7-B7B5-04B0DAE62F86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0CC482EF-966E-44F4-A959-84D5FB25CFE2}">
      <dgm:prSet phldrT="[Текст]" custT="1"/>
      <dgm:spPr/>
      <dgm:t>
        <a:bodyPr/>
        <a:lstStyle/>
        <a:p>
          <a:pPr rtl="0"/>
          <a:r>
            <a:rPr lang="en-US" sz="14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Marangoni convection</a:t>
          </a:r>
          <a:endParaRPr lang="ru-RU" sz="1400" dirty="0">
            <a:latin typeface="+mn-lt"/>
          </a:endParaRPr>
        </a:p>
      </dgm:t>
    </dgm:pt>
    <dgm:pt modelId="{1F0BF7BA-CEEC-4C12-9FD0-353A4F6A9E69}" type="parTrans" cxnId="{38C4C76D-EE5E-47E4-828C-E0A97353B9F3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D1D7E8FA-30BB-47D7-A56F-50C6A8465452}" type="sibTrans" cxnId="{38C4C76D-EE5E-47E4-828C-E0A97353B9F3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AE7C7746-1FA0-4C73-A020-6FCCCC16092F}">
      <dgm:prSet phldrT="[Текст]" custT="1"/>
      <dgm:spPr/>
      <dgm:t>
        <a:bodyPr/>
        <a:lstStyle/>
        <a:p>
          <a:pPr rtl="0"/>
          <a:r>
            <a:rPr lang="en-US" sz="14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Drag force in mushy zone</a:t>
          </a:r>
          <a:endParaRPr lang="ru-RU" sz="1400" dirty="0">
            <a:latin typeface="+mn-lt"/>
          </a:endParaRPr>
        </a:p>
      </dgm:t>
    </dgm:pt>
    <dgm:pt modelId="{B045CEBF-97D1-4D5F-82F3-58FC7F35347D}" type="parTrans" cxnId="{24B71809-B222-4157-91D0-92EC241BAC9E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7062A371-1037-4907-9097-B20A05DE4460}" type="sibTrans" cxnId="{24B71809-B222-4157-91D0-92EC241BAC9E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85E1CF47-45A4-41BC-BC6F-66D14D2CEC2F}">
      <dgm:prSet phldrT="[Текст]" custT="1"/>
      <dgm:spPr/>
      <dgm:t>
        <a:bodyPr/>
        <a:lstStyle/>
        <a:p>
          <a:pPr rtl="0"/>
          <a:r>
            <a:rPr lang="en-US" sz="14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Recoil pressure, mass and energy losses due to the strong evaporation from the liquid surface</a:t>
          </a:r>
          <a:endParaRPr lang="ru-RU" sz="1400" dirty="0">
            <a:latin typeface="+mn-lt"/>
          </a:endParaRPr>
        </a:p>
      </dgm:t>
    </dgm:pt>
    <dgm:pt modelId="{11B65B19-E291-4FCA-8921-AAC0EE32B431}" type="parTrans" cxnId="{3C34086E-2BA2-4AFD-B5CC-9707D0359EC1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5876D9F0-3804-45A7-8A6D-E3DC4BCC2F8B}" type="sibTrans" cxnId="{3C34086E-2BA2-4AFD-B5CC-9707D0359EC1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A9F05AAC-EA5B-449A-AE40-AC9431FB6838}">
      <dgm:prSet phldrT="[Текст]" custT="1"/>
      <dgm:spPr/>
      <dgm:t>
        <a:bodyPr/>
        <a:lstStyle/>
        <a:p>
          <a:pPr rtl="0"/>
          <a:r>
            <a:rPr lang="en-US" sz="14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Radiation cooling</a:t>
          </a:r>
          <a:endParaRPr lang="ru-RU" sz="1400" dirty="0">
            <a:latin typeface="+mn-lt"/>
          </a:endParaRPr>
        </a:p>
      </dgm:t>
    </dgm:pt>
    <dgm:pt modelId="{51C85B35-2CB7-48E0-AE81-34E531AE2754}" type="parTrans" cxnId="{7DCDCF84-B4EB-41FC-B604-BC30C7A0B93F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FB973697-A22B-4E4C-B4BC-C3F67F2BBE6B}" type="sibTrans" cxnId="{7DCDCF84-B4EB-41FC-B604-BC30C7A0B93F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1C2B881F-6362-4F3B-ADD9-DD0A8BCAF779}">
      <dgm:prSet phldrT="[Текст]" custT="1"/>
      <dgm:spPr/>
      <dgm:t>
        <a:bodyPr/>
        <a:lstStyle/>
        <a:p>
          <a:pPr rtl="0"/>
          <a:r>
            <a:rPr lang="en-US" sz="14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Evaporated metal and chamber gas flow tracking</a:t>
          </a:r>
          <a:endParaRPr lang="ru-RU" sz="1400" dirty="0">
            <a:latin typeface="+mn-lt"/>
          </a:endParaRPr>
        </a:p>
      </dgm:t>
    </dgm:pt>
    <dgm:pt modelId="{64EA77DE-FF2D-4527-8687-D5E482880BA4}" type="parTrans" cxnId="{7D4FBBDB-9B69-4D3A-849F-30C42F2E4477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44060990-3CEF-4B22-A75C-9621B02C4B69}" type="sibTrans" cxnId="{7D4FBBDB-9B69-4D3A-849F-30C42F2E4477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874815D2-9837-4B39-9D43-578C663182F4}">
      <dgm:prSet phldrT="[Текст]" custT="1"/>
      <dgm:spPr/>
      <dgm:t>
        <a:bodyPr/>
        <a:lstStyle/>
        <a:p>
          <a:pPr rtl="0"/>
          <a:r>
            <a:rPr lang="en-US" sz="14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Multicomponent evaporation</a:t>
          </a:r>
          <a:endParaRPr lang="ru-RU" sz="1400" dirty="0">
            <a:latin typeface="+mn-lt"/>
          </a:endParaRPr>
        </a:p>
      </dgm:t>
    </dgm:pt>
    <dgm:pt modelId="{D2A477BA-2F5E-412E-80C0-68FC476E8AB1}" type="parTrans" cxnId="{0915F3D1-3A86-42FE-968F-DF45AC3BE172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CB67EDC7-8B78-46BA-850A-40530088BC73}" type="sibTrans" cxnId="{0915F3D1-3A86-42FE-968F-DF45AC3BE172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7E4A9144-C9FC-4D1D-9673-A84A85EAF3A6}">
      <dgm:prSet phldrT="[Текст]" custT="1"/>
      <dgm:spPr/>
      <dgm:t>
        <a:bodyPr/>
        <a:lstStyle/>
        <a:p>
          <a:pPr rtl="0"/>
          <a:r>
            <a:rPr lang="ru" sz="14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Ray tracing with multiple reflections (for laser beam)</a:t>
          </a:r>
          <a:endParaRPr lang="ru-RU" sz="1400" dirty="0">
            <a:latin typeface="+mn-lt"/>
          </a:endParaRPr>
        </a:p>
      </dgm:t>
    </dgm:pt>
    <dgm:pt modelId="{FDE71F08-4DCD-4B51-86E9-9286B3E0270B}" type="parTrans" cxnId="{DA575E53-397F-4891-AC4B-C34E0659A2CC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A76ADA4B-8399-4050-80FF-A2B796FF254E}" type="sibTrans" cxnId="{DA575E53-397F-4891-AC4B-C34E0659A2CC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5AD6EDE9-A4E0-423B-A6C2-43DF789911B1}">
      <dgm:prSet phldrT="[Текст]" custT="1"/>
      <dgm:spPr/>
      <dgm:t>
        <a:bodyPr/>
        <a:lstStyle/>
        <a:p>
          <a:pPr rtl="0"/>
          <a:r>
            <a:rPr lang="en-US" sz="14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Sensors and detectors photodiode response simulation</a:t>
          </a:r>
          <a:endParaRPr lang="ru-RU" sz="1400" dirty="0">
            <a:latin typeface="+mn-lt"/>
          </a:endParaRPr>
        </a:p>
      </dgm:t>
    </dgm:pt>
    <dgm:pt modelId="{80DF2C1E-3708-4863-AF04-339FFE402B01}" type="parTrans" cxnId="{9A20ACDD-8652-4191-B8E7-18EFE07A9CF8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A43C9A85-71FA-48FE-BA8F-70B628FD5F87}" type="sibTrans" cxnId="{9A20ACDD-8652-4191-B8E7-18EFE07A9CF8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1B8038E2-51A5-4E9D-99BA-9EE033D55151}">
      <dgm:prSet phldrT="[Текст]" custT="1"/>
      <dgm:spPr/>
      <dgm:t>
        <a:bodyPr/>
        <a:lstStyle/>
        <a:p>
          <a:pPr rtl="0"/>
          <a:r>
            <a:rPr lang="en-US" sz="14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Grain microstructure simulation at solidification same as CAFE model</a:t>
          </a:r>
          <a:endParaRPr lang="ru-RU" sz="1400" i="1" dirty="0">
            <a:latin typeface="+mn-lt"/>
          </a:endParaRPr>
        </a:p>
      </dgm:t>
    </dgm:pt>
    <dgm:pt modelId="{24C9341B-0406-49CF-AFA3-E1CE13E97D2A}" type="parTrans" cxnId="{D3E6EBBA-C002-4BFE-AB73-D96E0111FD08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A6B66757-9D5B-47B8-90C0-801F7F97F6AB}" type="sibTrans" cxnId="{D3E6EBBA-C002-4BFE-AB73-D96E0111FD08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5A83922A-70FF-412C-95AC-E0E45A2011FA}">
      <dgm:prSet phldrT="[Текст]" custT="1"/>
      <dgm:spPr/>
      <dgm:t>
        <a:bodyPr/>
        <a:lstStyle/>
        <a:p>
          <a:pPr rtl="0"/>
          <a:r>
            <a:rPr lang="en-US" sz="14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Heat conduction in the bulk far from the melt-pool</a:t>
          </a:r>
          <a:endParaRPr lang="ru-RU" sz="1400" dirty="0">
            <a:latin typeface="+mn-lt"/>
          </a:endParaRPr>
        </a:p>
      </dgm:t>
    </dgm:pt>
    <dgm:pt modelId="{1380D0DD-5484-4656-A78A-E117483A6D9F}" type="parTrans" cxnId="{528BE393-D98F-4BE6-9B10-AEFEDC124FFF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87E60E85-CBBB-4B66-BA71-7F226E7D4AFD}" type="sibTrans" cxnId="{528BE393-D98F-4BE6-9B10-AEFEDC124FFF}">
      <dgm:prSet/>
      <dgm:spPr/>
      <dgm:t>
        <a:bodyPr/>
        <a:lstStyle/>
        <a:p>
          <a:endParaRPr lang="ru-RU" sz="3600">
            <a:latin typeface="+mn-lt"/>
          </a:endParaRPr>
        </a:p>
      </dgm:t>
    </dgm:pt>
    <dgm:pt modelId="{E74D4433-3FC2-4E5E-B394-D5EC4B336FAC}">
      <dgm:prSet phldrT="[Текст]" custT="1"/>
      <dgm:spPr/>
      <dgm:t>
        <a:bodyPr/>
        <a:lstStyle/>
        <a:p>
          <a:pPr rtl="0"/>
          <a:r>
            <a:rPr lang="ru" sz="14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Powder bed packing D</a:t>
          </a:r>
          <a:r>
            <a:rPr lang="en-US" sz="1400" dirty="0" err="1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iscrete</a:t>
          </a:r>
          <a:r>
            <a:rPr lang="en-US" sz="14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</a:t>
          </a:r>
          <a:r>
            <a:rPr lang="ru" sz="14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E</a:t>
          </a:r>
          <a:r>
            <a:rPr lang="en-US" sz="1400" dirty="0" err="1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lement</a:t>
          </a:r>
          <a:r>
            <a:rPr lang="en-US" sz="14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</a:t>
          </a:r>
          <a:r>
            <a:rPr lang="ru" sz="14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M</a:t>
          </a:r>
          <a:r>
            <a:rPr lang="en-US" sz="1400" dirty="0" err="1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ethod</a:t>
          </a:r>
          <a:r>
            <a:rPr lang="en-US" sz="14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(DEM)</a:t>
          </a:r>
          <a:r>
            <a:rPr lang="ru" sz="14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solver with knife movement </a:t>
          </a:r>
          <a:endParaRPr lang="ru-RU" sz="1400" i="1" dirty="0">
            <a:latin typeface="+mn-lt"/>
          </a:endParaRPr>
        </a:p>
      </dgm:t>
    </dgm:pt>
    <dgm:pt modelId="{795B2082-29D9-4B76-A890-A7BD3DAAABAD}" type="parTrans" cxnId="{FD76FA52-43E4-41B8-9434-3FD5D8A27C0C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C37DB48E-01DE-4FC9-B219-6F242D816E75}" type="sibTrans" cxnId="{FD76FA52-43E4-41B8-9434-3FD5D8A27C0C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7B4FBAED-34B8-4AC4-8905-DB0F8FE05E45}">
      <dgm:prSet phldrT="[Текст]" custT="1"/>
      <dgm:spPr/>
      <dgm:t>
        <a:bodyPr/>
        <a:lstStyle/>
        <a:p>
          <a:pPr rtl="0"/>
          <a:r>
            <a:rPr lang="en-US" sz="14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Convection cooling</a:t>
          </a:r>
          <a:endParaRPr lang="ru-RU" sz="1400" dirty="0">
            <a:latin typeface="+mn-lt"/>
          </a:endParaRPr>
        </a:p>
      </dgm:t>
    </dgm:pt>
    <dgm:pt modelId="{6EE71E87-376D-4368-B30D-1C2E9573573C}" type="parTrans" cxnId="{A458EFD5-CF95-4C6F-80C9-D2F731A38258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FA60C630-93E7-4F97-936B-DC1CF2D1A8B3}" type="sibTrans" cxnId="{A458EFD5-CF95-4C6F-80C9-D2F731A38258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EA7C6A2D-5A97-412F-A6D8-1CB1EC8C416A}">
      <dgm:prSet phldrT="[Текст]" custT="1"/>
      <dgm:spPr/>
      <dgm:t>
        <a:bodyPr/>
        <a:lstStyle/>
        <a:p>
          <a:pPr rtl="0"/>
          <a:r>
            <a:rPr lang="ru" sz="1400" b="1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MC simulation of electron trajectories with elastic and inelastic scattering in metal (for electron beam)</a:t>
          </a:r>
          <a:endParaRPr lang="ru-RU" sz="1400" b="1" dirty="0">
            <a:latin typeface="+mn-lt"/>
          </a:endParaRPr>
        </a:p>
      </dgm:t>
    </dgm:pt>
    <dgm:pt modelId="{8E535D24-A82C-4C5C-804F-A8148A013679}" type="parTrans" cxnId="{00CB2748-B55D-4502-898A-B822EEDDD3FB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7B498D48-A56D-4039-8E89-B34D82AE3301}" type="sibTrans" cxnId="{00CB2748-B55D-4502-898A-B822EEDDD3FB}">
      <dgm:prSet/>
      <dgm:spPr/>
      <dgm:t>
        <a:bodyPr/>
        <a:lstStyle/>
        <a:p>
          <a:endParaRPr lang="ru-RU" sz="2400">
            <a:latin typeface="+mn-lt"/>
          </a:endParaRPr>
        </a:p>
      </dgm:t>
    </dgm:pt>
    <dgm:pt modelId="{EDD6E94B-7FCE-4EB5-AB33-72097ED61FA7}" type="pres">
      <dgm:prSet presAssocID="{76C5981D-B570-4966-8C7C-46683174A875}" presName="linear" presStyleCnt="0">
        <dgm:presLayoutVars>
          <dgm:dir/>
          <dgm:animLvl val="lvl"/>
          <dgm:resizeHandles val="exact"/>
        </dgm:presLayoutVars>
      </dgm:prSet>
      <dgm:spPr/>
    </dgm:pt>
    <dgm:pt modelId="{EFAC861F-AB77-400D-B9F4-6DB57CA9CFAB}" type="pres">
      <dgm:prSet presAssocID="{34560088-59E7-41B8-8EFA-84B4DE186F76}" presName="parentLin" presStyleCnt="0"/>
      <dgm:spPr/>
    </dgm:pt>
    <dgm:pt modelId="{362078C8-0694-4E5C-ACD9-D44C79133B5E}" type="pres">
      <dgm:prSet presAssocID="{34560088-59E7-41B8-8EFA-84B4DE186F76}" presName="parentLeftMargin" presStyleLbl="node1" presStyleIdx="0" presStyleCnt="7"/>
      <dgm:spPr/>
    </dgm:pt>
    <dgm:pt modelId="{049C388D-C153-40F8-BF2A-C5CB454E023B}" type="pres">
      <dgm:prSet presAssocID="{34560088-59E7-41B8-8EFA-84B4DE186F76}" presName="parentText" presStyleLbl="node1" presStyleIdx="0" presStyleCnt="7" custScaleX="112548" custScaleY="130266">
        <dgm:presLayoutVars>
          <dgm:chMax val="0"/>
          <dgm:bulletEnabled val="1"/>
        </dgm:presLayoutVars>
      </dgm:prSet>
      <dgm:spPr/>
    </dgm:pt>
    <dgm:pt modelId="{579AB2F6-9118-436F-AA44-C88C6AB5721B}" type="pres">
      <dgm:prSet presAssocID="{34560088-59E7-41B8-8EFA-84B4DE186F76}" presName="negativeSpace" presStyleCnt="0"/>
      <dgm:spPr/>
    </dgm:pt>
    <dgm:pt modelId="{80118D0F-9BD9-4823-A6FB-A64ADBCB72CD}" type="pres">
      <dgm:prSet presAssocID="{34560088-59E7-41B8-8EFA-84B4DE186F76}" presName="childText" presStyleLbl="conFgAcc1" presStyleIdx="0" presStyleCnt="7">
        <dgm:presLayoutVars>
          <dgm:bulletEnabled val="1"/>
        </dgm:presLayoutVars>
      </dgm:prSet>
      <dgm:spPr/>
    </dgm:pt>
    <dgm:pt modelId="{2BDECB19-18E5-4BF8-96BF-7A209F862946}" type="pres">
      <dgm:prSet presAssocID="{6B0F6C51-0946-42CC-B897-2542A36683B8}" presName="spaceBetweenRectangles" presStyleCnt="0"/>
      <dgm:spPr/>
    </dgm:pt>
    <dgm:pt modelId="{2AE0CC2D-06D8-4895-8589-90836C8DF64F}" type="pres">
      <dgm:prSet presAssocID="{5A83922A-70FF-412C-95AC-E0E45A2011FA}" presName="parentLin" presStyleCnt="0"/>
      <dgm:spPr/>
    </dgm:pt>
    <dgm:pt modelId="{31120ED1-A39D-4B3B-B7A0-B27655DB1790}" type="pres">
      <dgm:prSet presAssocID="{5A83922A-70FF-412C-95AC-E0E45A2011FA}" presName="parentLeftMargin" presStyleLbl="node1" presStyleIdx="0" presStyleCnt="7"/>
      <dgm:spPr/>
    </dgm:pt>
    <dgm:pt modelId="{2FF408A0-06B1-4EEF-A2A7-A8E539A4818A}" type="pres">
      <dgm:prSet presAssocID="{5A83922A-70FF-412C-95AC-E0E45A2011FA}" presName="parentText" presStyleLbl="node1" presStyleIdx="1" presStyleCnt="7" custScaleX="112548" custScaleY="95788">
        <dgm:presLayoutVars>
          <dgm:chMax val="0"/>
          <dgm:bulletEnabled val="1"/>
        </dgm:presLayoutVars>
      </dgm:prSet>
      <dgm:spPr/>
    </dgm:pt>
    <dgm:pt modelId="{6C4C495D-1511-4866-AF05-4903639D775E}" type="pres">
      <dgm:prSet presAssocID="{5A83922A-70FF-412C-95AC-E0E45A2011FA}" presName="negativeSpace" presStyleCnt="0"/>
      <dgm:spPr/>
    </dgm:pt>
    <dgm:pt modelId="{CCF97EBD-2032-4B12-9EC6-440ED48D1293}" type="pres">
      <dgm:prSet presAssocID="{5A83922A-70FF-412C-95AC-E0E45A2011FA}" presName="childText" presStyleLbl="conFgAcc1" presStyleIdx="1" presStyleCnt="7">
        <dgm:presLayoutVars>
          <dgm:bulletEnabled val="1"/>
        </dgm:presLayoutVars>
      </dgm:prSet>
      <dgm:spPr/>
    </dgm:pt>
    <dgm:pt modelId="{FA23FAD0-FF3C-4CDB-8DDC-91CAA726F5B9}" type="pres">
      <dgm:prSet presAssocID="{87E60E85-CBBB-4B66-BA71-7F226E7D4AFD}" presName="spaceBetweenRectangles" presStyleCnt="0"/>
      <dgm:spPr/>
    </dgm:pt>
    <dgm:pt modelId="{1EA9C226-1729-4EA2-AF05-B78CDE710AFA}" type="pres">
      <dgm:prSet presAssocID="{7E4A9144-C9FC-4D1D-9673-A84A85EAF3A6}" presName="parentLin" presStyleCnt="0"/>
      <dgm:spPr/>
    </dgm:pt>
    <dgm:pt modelId="{99C891D5-5E22-49FC-8812-3FB470750EF3}" type="pres">
      <dgm:prSet presAssocID="{7E4A9144-C9FC-4D1D-9673-A84A85EAF3A6}" presName="parentLeftMargin" presStyleLbl="node1" presStyleIdx="1" presStyleCnt="7"/>
      <dgm:spPr/>
    </dgm:pt>
    <dgm:pt modelId="{2E7F92D8-2285-43BF-B44C-BE4945320B0E}" type="pres">
      <dgm:prSet presAssocID="{7E4A9144-C9FC-4D1D-9673-A84A85EAF3A6}" presName="parentText" presStyleLbl="node1" presStyleIdx="2" presStyleCnt="7" custScaleX="112548" custScaleY="95788">
        <dgm:presLayoutVars>
          <dgm:chMax val="0"/>
          <dgm:bulletEnabled val="1"/>
        </dgm:presLayoutVars>
      </dgm:prSet>
      <dgm:spPr/>
    </dgm:pt>
    <dgm:pt modelId="{09485BD1-BBD1-4E4A-A7FB-F5C158846A92}" type="pres">
      <dgm:prSet presAssocID="{7E4A9144-C9FC-4D1D-9673-A84A85EAF3A6}" presName="negativeSpace" presStyleCnt="0"/>
      <dgm:spPr/>
    </dgm:pt>
    <dgm:pt modelId="{4F764499-EF73-4A11-9EDF-47E253932345}" type="pres">
      <dgm:prSet presAssocID="{7E4A9144-C9FC-4D1D-9673-A84A85EAF3A6}" presName="childText" presStyleLbl="conFgAcc1" presStyleIdx="2" presStyleCnt="7">
        <dgm:presLayoutVars>
          <dgm:bulletEnabled val="1"/>
        </dgm:presLayoutVars>
      </dgm:prSet>
      <dgm:spPr/>
    </dgm:pt>
    <dgm:pt modelId="{87A83941-1203-43A6-8C9B-F3521E5FFB86}" type="pres">
      <dgm:prSet presAssocID="{A76ADA4B-8399-4050-80FF-A2B796FF254E}" presName="spaceBetweenRectangles" presStyleCnt="0"/>
      <dgm:spPr/>
    </dgm:pt>
    <dgm:pt modelId="{DC7AA0C1-9080-4B59-933A-1EFE80B3685C}" type="pres">
      <dgm:prSet presAssocID="{EA7C6A2D-5A97-412F-A6D8-1CB1EC8C416A}" presName="parentLin" presStyleCnt="0"/>
      <dgm:spPr/>
    </dgm:pt>
    <dgm:pt modelId="{2B0E60BD-FA88-4176-81FA-094E478A4714}" type="pres">
      <dgm:prSet presAssocID="{EA7C6A2D-5A97-412F-A6D8-1CB1EC8C416A}" presName="parentLeftMargin" presStyleLbl="node1" presStyleIdx="2" presStyleCnt="7"/>
      <dgm:spPr/>
    </dgm:pt>
    <dgm:pt modelId="{6BB4EBDA-9888-429F-980F-F77C59BA30E4}" type="pres">
      <dgm:prSet presAssocID="{EA7C6A2D-5A97-412F-A6D8-1CB1EC8C416A}" presName="parentText" presStyleLbl="node1" presStyleIdx="3" presStyleCnt="7" custScaleX="112548" custScaleY="149734">
        <dgm:presLayoutVars>
          <dgm:chMax val="0"/>
          <dgm:bulletEnabled val="1"/>
        </dgm:presLayoutVars>
      </dgm:prSet>
      <dgm:spPr/>
    </dgm:pt>
    <dgm:pt modelId="{C19B38DC-7EE0-4772-BA1A-C0A21AFF9B3D}" type="pres">
      <dgm:prSet presAssocID="{EA7C6A2D-5A97-412F-A6D8-1CB1EC8C416A}" presName="negativeSpace" presStyleCnt="0"/>
      <dgm:spPr/>
    </dgm:pt>
    <dgm:pt modelId="{B69ACF7E-979E-4345-B5DB-61F82F8CD999}" type="pres">
      <dgm:prSet presAssocID="{EA7C6A2D-5A97-412F-A6D8-1CB1EC8C416A}" presName="childText" presStyleLbl="conFgAcc1" presStyleIdx="3" presStyleCnt="7">
        <dgm:presLayoutVars>
          <dgm:bulletEnabled val="1"/>
        </dgm:presLayoutVars>
      </dgm:prSet>
      <dgm:spPr/>
    </dgm:pt>
    <dgm:pt modelId="{8DEF3A30-C0BE-4E15-859F-E357FD500CB0}" type="pres">
      <dgm:prSet presAssocID="{7B498D48-A56D-4039-8E89-B34D82AE3301}" presName="spaceBetweenRectangles" presStyleCnt="0"/>
      <dgm:spPr/>
    </dgm:pt>
    <dgm:pt modelId="{28A9ABCC-22AF-4055-836A-D51835B9773D}" type="pres">
      <dgm:prSet presAssocID="{5AD6EDE9-A4E0-423B-A6C2-43DF789911B1}" presName="parentLin" presStyleCnt="0"/>
      <dgm:spPr/>
    </dgm:pt>
    <dgm:pt modelId="{832255D1-6E2B-4C72-8620-EC61CDEE9805}" type="pres">
      <dgm:prSet presAssocID="{5AD6EDE9-A4E0-423B-A6C2-43DF789911B1}" presName="parentLeftMargin" presStyleLbl="node1" presStyleIdx="3" presStyleCnt="7"/>
      <dgm:spPr/>
    </dgm:pt>
    <dgm:pt modelId="{9FBC4DCA-D7FB-4C26-9F5B-B63ADBA322D9}" type="pres">
      <dgm:prSet presAssocID="{5AD6EDE9-A4E0-423B-A6C2-43DF789911B1}" presName="parentText" presStyleLbl="node1" presStyleIdx="4" presStyleCnt="7" custScaleX="112548" custScaleY="95788">
        <dgm:presLayoutVars>
          <dgm:chMax val="0"/>
          <dgm:bulletEnabled val="1"/>
        </dgm:presLayoutVars>
      </dgm:prSet>
      <dgm:spPr/>
    </dgm:pt>
    <dgm:pt modelId="{540014E7-DC71-49CA-969A-F0B2D62B0E67}" type="pres">
      <dgm:prSet presAssocID="{5AD6EDE9-A4E0-423B-A6C2-43DF789911B1}" presName="negativeSpace" presStyleCnt="0"/>
      <dgm:spPr/>
    </dgm:pt>
    <dgm:pt modelId="{AC906EA6-2608-4C96-B105-F1AB71150D66}" type="pres">
      <dgm:prSet presAssocID="{5AD6EDE9-A4E0-423B-A6C2-43DF789911B1}" presName="childText" presStyleLbl="conFgAcc1" presStyleIdx="4" presStyleCnt="7">
        <dgm:presLayoutVars>
          <dgm:bulletEnabled val="1"/>
        </dgm:presLayoutVars>
      </dgm:prSet>
      <dgm:spPr/>
    </dgm:pt>
    <dgm:pt modelId="{F8971E55-960D-441C-B461-CF2250E2FE61}" type="pres">
      <dgm:prSet presAssocID="{A43C9A85-71FA-48FE-BA8F-70B628FD5F87}" presName="spaceBetweenRectangles" presStyleCnt="0"/>
      <dgm:spPr/>
    </dgm:pt>
    <dgm:pt modelId="{A81EB806-2201-411C-BCC9-015165270514}" type="pres">
      <dgm:prSet presAssocID="{E74D4433-3FC2-4E5E-B394-D5EC4B336FAC}" presName="parentLin" presStyleCnt="0"/>
      <dgm:spPr/>
    </dgm:pt>
    <dgm:pt modelId="{0C19E905-72DD-4ABD-BC64-FD0F4AE401C9}" type="pres">
      <dgm:prSet presAssocID="{E74D4433-3FC2-4E5E-B394-D5EC4B336FAC}" presName="parentLeftMargin" presStyleLbl="node1" presStyleIdx="4" presStyleCnt="7"/>
      <dgm:spPr/>
    </dgm:pt>
    <dgm:pt modelId="{574E414F-3355-412A-97A5-386EA6325E80}" type="pres">
      <dgm:prSet presAssocID="{E74D4433-3FC2-4E5E-B394-D5EC4B336FAC}" presName="parentText" presStyleLbl="node1" presStyleIdx="5" presStyleCnt="7" custScaleX="112548" custScaleY="95788">
        <dgm:presLayoutVars>
          <dgm:chMax val="0"/>
          <dgm:bulletEnabled val="1"/>
        </dgm:presLayoutVars>
      </dgm:prSet>
      <dgm:spPr/>
    </dgm:pt>
    <dgm:pt modelId="{D1A3D198-ED60-45B7-A789-4090E99A2951}" type="pres">
      <dgm:prSet presAssocID="{E74D4433-3FC2-4E5E-B394-D5EC4B336FAC}" presName="negativeSpace" presStyleCnt="0"/>
      <dgm:spPr/>
    </dgm:pt>
    <dgm:pt modelId="{CC97B212-35F5-4D01-9489-A656198D1D63}" type="pres">
      <dgm:prSet presAssocID="{E74D4433-3FC2-4E5E-B394-D5EC4B336FAC}" presName="childText" presStyleLbl="conFgAcc1" presStyleIdx="5" presStyleCnt="7">
        <dgm:presLayoutVars>
          <dgm:bulletEnabled val="1"/>
        </dgm:presLayoutVars>
      </dgm:prSet>
      <dgm:spPr/>
    </dgm:pt>
    <dgm:pt modelId="{84816BB2-C72D-4A3F-9F8A-DC7C80953C3E}" type="pres">
      <dgm:prSet presAssocID="{C37DB48E-01DE-4FC9-B219-6F242D816E75}" presName="spaceBetweenRectangles" presStyleCnt="0"/>
      <dgm:spPr/>
    </dgm:pt>
    <dgm:pt modelId="{2C1F50FB-B5AD-4CB1-B1D8-DA9D706C2A1E}" type="pres">
      <dgm:prSet presAssocID="{1B8038E2-51A5-4E9D-99BA-9EE033D55151}" presName="parentLin" presStyleCnt="0"/>
      <dgm:spPr/>
    </dgm:pt>
    <dgm:pt modelId="{D3FE3BB9-2C04-42AC-A24D-375216B0F19F}" type="pres">
      <dgm:prSet presAssocID="{1B8038E2-51A5-4E9D-99BA-9EE033D55151}" presName="parentLeftMargin" presStyleLbl="node1" presStyleIdx="5" presStyleCnt="7"/>
      <dgm:spPr/>
    </dgm:pt>
    <dgm:pt modelId="{2B5BBA6B-BB20-4820-A6E3-83801E35F601}" type="pres">
      <dgm:prSet presAssocID="{1B8038E2-51A5-4E9D-99BA-9EE033D55151}" presName="parentText" presStyleLbl="node1" presStyleIdx="6" presStyleCnt="7" custScaleX="112548" custScaleY="95788">
        <dgm:presLayoutVars>
          <dgm:chMax val="0"/>
          <dgm:bulletEnabled val="1"/>
        </dgm:presLayoutVars>
      </dgm:prSet>
      <dgm:spPr/>
    </dgm:pt>
    <dgm:pt modelId="{D80D4959-23D5-439A-8585-A4FC4819534A}" type="pres">
      <dgm:prSet presAssocID="{1B8038E2-51A5-4E9D-99BA-9EE033D55151}" presName="negativeSpace" presStyleCnt="0"/>
      <dgm:spPr/>
    </dgm:pt>
    <dgm:pt modelId="{0ED2DE01-C0E9-4A40-A4EF-DC7091C10D7A}" type="pres">
      <dgm:prSet presAssocID="{1B8038E2-51A5-4E9D-99BA-9EE033D55151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D72E2503-D716-4351-974D-1B13C6B7EE76}" type="presOf" srcId="{A9F05AAC-EA5B-449A-AE40-AC9431FB6838}" destId="{80118D0F-9BD9-4823-A6FB-A64ADBCB72CD}" srcOrd="0" destOrd="5" presId="urn:microsoft.com/office/officeart/2005/8/layout/list1"/>
    <dgm:cxn modelId="{24B71809-B222-4157-91D0-92EC241BAC9E}" srcId="{34560088-59E7-41B8-8EFA-84B4DE186F76}" destId="{AE7C7746-1FA0-4C73-A020-6FCCCC16092F}" srcOrd="3" destOrd="0" parTransId="{B045CEBF-97D1-4D5F-82F3-58FC7F35347D}" sibTransId="{7062A371-1037-4907-9097-B20A05DE4460}"/>
    <dgm:cxn modelId="{21A3A709-25D4-4625-BFD1-9D2D70852AAD}" type="presOf" srcId="{EA7C6A2D-5A97-412F-A6D8-1CB1EC8C416A}" destId="{2B0E60BD-FA88-4176-81FA-094E478A4714}" srcOrd="0" destOrd="0" presId="urn:microsoft.com/office/officeart/2005/8/layout/list1"/>
    <dgm:cxn modelId="{6EE8C60A-7AB4-4EDB-83AD-E63F06630FBE}" type="presOf" srcId="{874815D2-9837-4B39-9D43-578C663182F4}" destId="{80118D0F-9BD9-4823-A6FB-A64ADBCB72CD}" srcOrd="0" destOrd="8" presId="urn:microsoft.com/office/officeart/2005/8/layout/list1"/>
    <dgm:cxn modelId="{B3146123-B906-4DE2-A5B7-599BB79F9DB6}" type="presOf" srcId="{76C5981D-B570-4966-8C7C-46683174A875}" destId="{EDD6E94B-7FCE-4EB5-AB33-72097ED61FA7}" srcOrd="0" destOrd="0" presId="urn:microsoft.com/office/officeart/2005/8/layout/list1"/>
    <dgm:cxn modelId="{258F4823-4646-4F65-BB7A-D9E4881ED0FB}" type="presOf" srcId="{1B8038E2-51A5-4E9D-99BA-9EE033D55151}" destId="{2B5BBA6B-BB20-4820-A6E3-83801E35F601}" srcOrd="1" destOrd="0" presId="urn:microsoft.com/office/officeart/2005/8/layout/list1"/>
    <dgm:cxn modelId="{C8C18027-66E1-4BE1-B278-14EC45386887}" type="presOf" srcId="{E74D4433-3FC2-4E5E-B394-D5EC4B336FAC}" destId="{574E414F-3355-412A-97A5-386EA6325E80}" srcOrd="1" destOrd="0" presId="urn:microsoft.com/office/officeart/2005/8/layout/list1"/>
    <dgm:cxn modelId="{F2BA5B3A-02CC-4A82-B4AE-AFDDE99FE947}" type="presOf" srcId="{56467811-5A66-4663-8DE8-2D6C7374621F}" destId="{80118D0F-9BD9-4823-A6FB-A64ADBCB72CD}" srcOrd="0" destOrd="0" presId="urn:microsoft.com/office/officeart/2005/8/layout/list1"/>
    <dgm:cxn modelId="{E0E5D53B-16FF-412D-B0AD-B9C66B7C5C2D}" type="presOf" srcId="{5AD6EDE9-A4E0-423B-A6C2-43DF789911B1}" destId="{9FBC4DCA-D7FB-4C26-9F5B-B63ADBA322D9}" srcOrd="1" destOrd="0" presId="urn:microsoft.com/office/officeart/2005/8/layout/list1"/>
    <dgm:cxn modelId="{A7CAE15B-5B6D-49D2-8BBD-9C7587C1EB4D}" type="presOf" srcId="{E74D4433-3FC2-4E5E-B394-D5EC4B336FAC}" destId="{0C19E905-72DD-4ABD-BC64-FD0F4AE401C9}" srcOrd="0" destOrd="0" presId="urn:microsoft.com/office/officeart/2005/8/layout/list1"/>
    <dgm:cxn modelId="{03B6A541-89EF-4908-A7E0-9B7F5315888F}" type="presOf" srcId="{0CC482EF-966E-44F4-A959-84D5FB25CFE2}" destId="{80118D0F-9BD9-4823-A6FB-A64ADBCB72CD}" srcOrd="0" destOrd="2" presId="urn:microsoft.com/office/officeart/2005/8/layout/list1"/>
    <dgm:cxn modelId="{00CB2748-B55D-4502-898A-B822EEDDD3FB}" srcId="{76C5981D-B570-4966-8C7C-46683174A875}" destId="{EA7C6A2D-5A97-412F-A6D8-1CB1EC8C416A}" srcOrd="3" destOrd="0" parTransId="{8E535D24-A82C-4C5C-804F-A8148A013679}" sibTransId="{7B498D48-A56D-4039-8E89-B34D82AE3301}"/>
    <dgm:cxn modelId="{4C35354A-3E09-41CF-8F85-55AFBAE935D0}" type="presOf" srcId="{5AD6EDE9-A4E0-423B-A6C2-43DF789911B1}" destId="{832255D1-6E2B-4C72-8620-EC61CDEE9805}" srcOrd="0" destOrd="0" presId="urn:microsoft.com/office/officeart/2005/8/layout/list1"/>
    <dgm:cxn modelId="{E0F4EE6B-100F-4952-A235-342B2B650984}" type="presOf" srcId="{34560088-59E7-41B8-8EFA-84B4DE186F76}" destId="{049C388D-C153-40F8-BF2A-C5CB454E023B}" srcOrd="1" destOrd="0" presId="urn:microsoft.com/office/officeart/2005/8/layout/list1"/>
    <dgm:cxn modelId="{38C4C76D-EE5E-47E4-828C-E0A97353B9F3}" srcId="{34560088-59E7-41B8-8EFA-84B4DE186F76}" destId="{0CC482EF-966E-44F4-A959-84D5FB25CFE2}" srcOrd="2" destOrd="0" parTransId="{1F0BF7BA-CEEC-4C12-9FD0-353A4F6A9E69}" sibTransId="{D1D7E8FA-30BB-47D7-A56F-50C6A8465452}"/>
    <dgm:cxn modelId="{3C34086E-2BA2-4AFD-B5CC-9707D0359EC1}" srcId="{34560088-59E7-41B8-8EFA-84B4DE186F76}" destId="{85E1CF47-45A4-41BC-BC6F-66D14D2CEC2F}" srcOrd="4" destOrd="0" parTransId="{11B65B19-E291-4FCA-8921-AAC0EE32B431}" sibTransId="{5876D9F0-3804-45A7-8A6D-E3DC4BCC2F8B}"/>
    <dgm:cxn modelId="{DEA7BD70-82FF-469D-B2DC-1B0420339CA5}" type="presOf" srcId="{EA7C6A2D-5A97-412F-A6D8-1CB1EC8C416A}" destId="{6BB4EBDA-9888-429F-980F-F77C59BA30E4}" srcOrd="1" destOrd="0" presId="urn:microsoft.com/office/officeart/2005/8/layout/list1"/>
    <dgm:cxn modelId="{BCE40B72-E753-4224-9D90-72CEC4895DA1}" type="presOf" srcId="{5A83922A-70FF-412C-95AC-E0E45A2011FA}" destId="{2FF408A0-06B1-4EEF-A2A7-A8E539A4818A}" srcOrd="1" destOrd="0" presId="urn:microsoft.com/office/officeart/2005/8/layout/list1"/>
    <dgm:cxn modelId="{FD76FA52-43E4-41B8-9434-3FD5D8A27C0C}" srcId="{76C5981D-B570-4966-8C7C-46683174A875}" destId="{E74D4433-3FC2-4E5E-B394-D5EC4B336FAC}" srcOrd="5" destOrd="0" parTransId="{795B2082-29D9-4B76-A890-A7BD3DAAABAD}" sibTransId="{C37DB48E-01DE-4FC9-B219-6F242D816E75}"/>
    <dgm:cxn modelId="{DA575E53-397F-4891-AC4B-C34E0659A2CC}" srcId="{76C5981D-B570-4966-8C7C-46683174A875}" destId="{7E4A9144-C9FC-4D1D-9673-A84A85EAF3A6}" srcOrd="2" destOrd="0" parTransId="{FDE71F08-4DCD-4B51-86E9-9286B3E0270B}" sibTransId="{A76ADA4B-8399-4050-80FF-A2B796FF254E}"/>
    <dgm:cxn modelId="{6A14D554-1FEF-410E-9ECE-6ADE6C857EE4}" type="presOf" srcId="{7B4FBAED-34B8-4AC4-8905-DB0F8FE05E45}" destId="{80118D0F-9BD9-4823-A6FB-A64ADBCB72CD}" srcOrd="0" destOrd="6" presId="urn:microsoft.com/office/officeart/2005/8/layout/list1"/>
    <dgm:cxn modelId="{4727027E-EB87-4074-8361-F09A22EF12B5}" type="presOf" srcId="{1B8038E2-51A5-4E9D-99BA-9EE033D55151}" destId="{D3FE3BB9-2C04-42AC-A24D-375216B0F19F}" srcOrd="0" destOrd="0" presId="urn:microsoft.com/office/officeart/2005/8/layout/list1"/>
    <dgm:cxn modelId="{7DCDCF84-B4EB-41FC-B604-BC30C7A0B93F}" srcId="{34560088-59E7-41B8-8EFA-84B4DE186F76}" destId="{A9F05AAC-EA5B-449A-AE40-AC9431FB6838}" srcOrd="5" destOrd="0" parTransId="{51C85B35-2CB7-48E0-AE81-34E531AE2754}" sibTransId="{FB973697-A22B-4E4C-B4BC-C3F67F2BBE6B}"/>
    <dgm:cxn modelId="{E9CAAC8B-E13D-42F4-B606-0E41D4C33131}" type="presOf" srcId="{34560088-59E7-41B8-8EFA-84B4DE186F76}" destId="{362078C8-0694-4E5C-ACD9-D44C79133B5E}" srcOrd="0" destOrd="0" presId="urn:microsoft.com/office/officeart/2005/8/layout/list1"/>
    <dgm:cxn modelId="{528BE393-D98F-4BE6-9B10-AEFEDC124FFF}" srcId="{76C5981D-B570-4966-8C7C-46683174A875}" destId="{5A83922A-70FF-412C-95AC-E0E45A2011FA}" srcOrd="1" destOrd="0" parTransId="{1380D0DD-5484-4656-A78A-E117483A6D9F}" sibTransId="{87E60E85-CBBB-4B66-BA71-7F226E7D4AFD}"/>
    <dgm:cxn modelId="{44EF7E96-3B2D-4AAF-8246-EA293E6D25AC}" type="presOf" srcId="{7E4A9144-C9FC-4D1D-9673-A84A85EAF3A6}" destId="{99C891D5-5E22-49FC-8812-3FB470750EF3}" srcOrd="0" destOrd="0" presId="urn:microsoft.com/office/officeart/2005/8/layout/list1"/>
    <dgm:cxn modelId="{BF51A29A-087B-4745-9260-FF9572390F6D}" srcId="{76C5981D-B570-4966-8C7C-46683174A875}" destId="{34560088-59E7-41B8-8EFA-84B4DE186F76}" srcOrd="0" destOrd="0" parTransId="{78443D8B-2822-4343-B80D-A1ABA01FE30D}" sibTransId="{6B0F6C51-0946-42CC-B897-2542A36683B8}"/>
    <dgm:cxn modelId="{9943D19A-6898-48E2-A1A2-CCF713B2F1F0}" srcId="{34560088-59E7-41B8-8EFA-84B4DE186F76}" destId="{56467811-5A66-4663-8DE8-2D6C7374621F}" srcOrd="0" destOrd="0" parTransId="{565A1AD0-C376-45B7-B82F-CC80B973D7A5}" sibTransId="{B9D1104C-AF81-406F-AE86-A456866686E6}"/>
    <dgm:cxn modelId="{0C1BE8A3-BEF8-47B7-B7B5-04B0DAE62F86}" srcId="{34560088-59E7-41B8-8EFA-84B4DE186F76}" destId="{E8B59417-C89D-4D86-BC79-D4347C703026}" srcOrd="1" destOrd="0" parTransId="{9026F3CF-B990-4CC7-965A-F118AECA08C3}" sibTransId="{ADF3EBAD-1688-48A6-8788-EC92EC2231A2}"/>
    <dgm:cxn modelId="{84CAB3AC-526B-4E4F-8FBB-BD4E3C77ECDB}" type="presOf" srcId="{7E4A9144-C9FC-4D1D-9673-A84A85EAF3A6}" destId="{2E7F92D8-2285-43BF-B44C-BE4945320B0E}" srcOrd="1" destOrd="0" presId="urn:microsoft.com/office/officeart/2005/8/layout/list1"/>
    <dgm:cxn modelId="{13B86EAD-3E9F-4557-A2A3-784729D26A52}" type="presOf" srcId="{85E1CF47-45A4-41BC-BC6F-66D14D2CEC2F}" destId="{80118D0F-9BD9-4823-A6FB-A64ADBCB72CD}" srcOrd="0" destOrd="4" presId="urn:microsoft.com/office/officeart/2005/8/layout/list1"/>
    <dgm:cxn modelId="{D3E6EBBA-C002-4BFE-AB73-D96E0111FD08}" srcId="{76C5981D-B570-4966-8C7C-46683174A875}" destId="{1B8038E2-51A5-4E9D-99BA-9EE033D55151}" srcOrd="6" destOrd="0" parTransId="{24C9341B-0406-49CF-AFA3-E1CE13E97D2A}" sibTransId="{A6B66757-9D5B-47B8-90C0-801F7F97F6AB}"/>
    <dgm:cxn modelId="{4B3B16C6-CD10-4970-AF23-22D955DFD76C}" type="presOf" srcId="{1C2B881F-6362-4F3B-ADD9-DD0A8BCAF779}" destId="{80118D0F-9BD9-4823-A6FB-A64ADBCB72CD}" srcOrd="0" destOrd="7" presId="urn:microsoft.com/office/officeart/2005/8/layout/list1"/>
    <dgm:cxn modelId="{CFC32FC6-D3FB-49E3-B7AC-3B1B0FAA2F81}" type="presOf" srcId="{AE7C7746-1FA0-4C73-A020-6FCCCC16092F}" destId="{80118D0F-9BD9-4823-A6FB-A64ADBCB72CD}" srcOrd="0" destOrd="3" presId="urn:microsoft.com/office/officeart/2005/8/layout/list1"/>
    <dgm:cxn modelId="{7F9064C6-D2C1-468C-9910-A0F259E90B0D}" type="presOf" srcId="{5A83922A-70FF-412C-95AC-E0E45A2011FA}" destId="{31120ED1-A39D-4B3B-B7A0-B27655DB1790}" srcOrd="0" destOrd="0" presId="urn:microsoft.com/office/officeart/2005/8/layout/list1"/>
    <dgm:cxn modelId="{0915F3D1-3A86-42FE-968F-DF45AC3BE172}" srcId="{34560088-59E7-41B8-8EFA-84B4DE186F76}" destId="{874815D2-9837-4B39-9D43-578C663182F4}" srcOrd="8" destOrd="0" parTransId="{D2A477BA-2F5E-412E-80C0-68FC476E8AB1}" sibTransId="{CB67EDC7-8B78-46BA-850A-40530088BC73}"/>
    <dgm:cxn modelId="{A458EFD5-CF95-4C6F-80C9-D2F731A38258}" srcId="{34560088-59E7-41B8-8EFA-84B4DE186F76}" destId="{7B4FBAED-34B8-4AC4-8905-DB0F8FE05E45}" srcOrd="6" destOrd="0" parTransId="{6EE71E87-376D-4368-B30D-1C2E9573573C}" sibTransId="{FA60C630-93E7-4F97-936B-DC1CF2D1A8B3}"/>
    <dgm:cxn modelId="{7D4FBBDB-9B69-4D3A-849F-30C42F2E4477}" srcId="{34560088-59E7-41B8-8EFA-84B4DE186F76}" destId="{1C2B881F-6362-4F3B-ADD9-DD0A8BCAF779}" srcOrd="7" destOrd="0" parTransId="{64EA77DE-FF2D-4527-8687-D5E482880BA4}" sibTransId="{44060990-3CEF-4B22-A75C-9621B02C4B69}"/>
    <dgm:cxn modelId="{9A20ACDD-8652-4191-B8E7-18EFE07A9CF8}" srcId="{76C5981D-B570-4966-8C7C-46683174A875}" destId="{5AD6EDE9-A4E0-423B-A6C2-43DF789911B1}" srcOrd="4" destOrd="0" parTransId="{80DF2C1E-3708-4863-AF04-339FFE402B01}" sibTransId="{A43C9A85-71FA-48FE-BA8F-70B628FD5F87}"/>
    <dgm:cxn modelId="{A6E394F8-76A7-45A2-90A9-4D3E101E02B9}" type="presOf" srcId="{E8B59417-C89D-4D86-BC79-D4347C703026}" destId="{80118D0F-9BD9-4823-A6FB-A64ADBCB72CD}" srcOrd="0" destOrd="1" presId="urn:microsoft.com/office/officeart/2005/8/layout/list1"/>
    <dgm:cxn modelId="{61751CE9-F452-4B7D-9904-20DFCCBD0020}" type="presParOf" srcId="{EDD6E94B-7FCE-4EB5-AB33-72097ED61FA7}" destId="{EFAC861F-AB77-400D-B9F4-6DB57CA9CFAB}" srcOrd="0" destOrd="0" presId="urn:microsoft.com/office/officeart/2005/8/layout/list1"/>
    <dgm:cxn modelId="{26009553-5314-4E7E-A55D-3062CEF697A0}" type="presParOf" srcId="{EFAC861F-AB77-400D-B9F4-6DB57CA9CFAB}" destId="{362078C8-0694-4E5C-ACD9-D44C79133B5E}" srcOrd="0" destOrd="0" presId="urn:microsoft.com/office/officeart/2005/8/layout/list1"/>
    <dgm:cxn modelId="{257D259F-41E3-4BD4-8842-AA80C8B1B47B}" type="presParOf" srcId="{EFAC861F-AB77-400D-B9F4-6DB57CA9CFAB}" destId="{049C388D-C153-40F8-BF2A-C5CB454E023B}" srcOrd="1" destOrd="0" presId="urn:microsoft.com/office/officeart/2005/8/layout/list1"/>
    <dgm:cxn modelId="{A08FC028-4277-4A68-8ED6-6AF8A377741D}" type="presParOf" srcId="{EDD6E94B-7FCE-4EB5-AB33-72097ED61FA7}" destId="{579AB2F6-9118-436F-AA44-C88C6AB5721B}" srcOrd="1" destOrd="0" presId="urn:microsoft.com/office/officeart/2005/8/layout/list1"/>
    <dgm:cxn modelId="{9A17AAA0-371A-414C-A872-B44821EADB2D}" type="presParOf" srcId="{EDD6E94B-7FCE-4EB5-AB33-72097ED61FA7}" destId="{80118D0F-9BD9-4823-A6FB-A64ADBCB72CD}" srcOrd="2" destOrd="0" presId="urn:microsoft.com/office/officeart/2005/8/layout/list1"/>
    <dgm:cxn modelId="{B3B2687C-D96E-40BA-BC6C-BD53938058EF}" type="presParOf" srcId="{EDD6E94B-7FCE-4EB5-AB33-72097ED61FA7}" destId="{2BDECB19-18E5-4BF8-96BF-7A209F862946}" srcOrd="3" destOrd="0" presId="urn:microsoft.com/office/officeart/2005/8/layout/list1"/>
    <dgm:cxn modelId="{441B5433-9020-4EBC-A0E7-7C1BF4C842DE}" type="presParOf" srcId="{EDD6E94B-7FCE-4EB5-AB33-72097ED61FA7}" destId="{2AE0CC2D-06D8-4895-8589-90836C8DF64F}" srcOrd="4" destOrd="0" presId="urn:microsoft.com/office/officeart/2005/8/layout/list1"/>
    <dgm:cxn modelId="{A3BF062E-F210-4103-8442-F6B74D15635F}" type="presParOf" srcId="{2AE0CC2D-06D8-4895-8589-90836C8DF64F}" destId="{31120ED1-A39D-4B3B-B7A0-B27655DB1790}" srcOrd="0" destOrd="0" presId="urn:microsoft.com/office/officeart/2005/8/layout/list1"/>
    <dgm:cxn modelId="{899130AB-A499-4D68-BF2A-92DD663D2DA2}" type="presParOf" srcId="{2AE0CC2D-06D8-4895-8589-90836C8DF64F}" destId="{2FF408A0-06B1-4EEF-A2A7-A8E539A4818A}" srcOrd="1" destOrd="0" presId="urn:microsoft.com/office/officeart/2005/8/layout/list1"/>
    <dgm:cxn modelId="{963F7E8A-ADC1-4E82-A9DC-29F3717CBEBE}" type="presParOf" srcId="{EDD6E94B-7FCE-4EB5-AB33-72097ED61FA7}" destId="{6C4C495D-1511-4866-AF05-4903639D775E}" srcOrd="5" destOrd="0" presId="urn:microsoft.com/office/officeart/2005/8/layout/list1"/>
    <dgm:cxn modelId="{77A2F273-F81E-4770-BC96-D2F32E4E2E9A}" type="presParOf" srcId="{EDD6E94B-7FCE-4EB5-AB33-72097ED61FA7}" destId="{CCF97EBD-2032-4B12-9EC6-440ED48D1293}" srcOrd="6" destOrd="0" presId="urn:microsoft.com/office/officeart/2005/8/layout/list1"/>
    <dgm:cxn modelId="{4F231DDB-BEA3-4DF5-830F-366256DA6762}" type="presParOf" srcId="{EDD6E94B-7FCE-4EB5-AB33-72097ED61FA7}" destId="{FA23FAD0-FF3C-4CDB-8DDC-91CAA726F5B9}" srcOrd="7" destOrd="0" presId="urn:microsoft.com/office/officeart/2005/8/layout/list1"/>
    <dgm:cxn modelId="{7AF27ABD-DACD-4672-9209-5CF36E5585AA}" type="presParOf" srcId="{EDD6E94B-7FCE-4EB5-AB33-72097ED61FA7}" destId="{1EA9C226-1729-4EA2-AF05-B78CDE710AFA}" srcOrd="8" destOrd="0" presId="urn:microsoft.com/office/officeart/2005/8/layout/list1"/>
    <dgm:cxn modelId="{59E25618-C2FA-4CCE-AC38-EE71906FEB23}" type="presParOf" srcId="{1EA9C226-1729-4EA2-AF05-B78CDE710AFA}" destId="{99C891D5-5E22-49FC-8812-3FB470750EF3}" srcOrd="0" destOrd="0" presId="urn:microsoft.com/office/officeart/2005/8/layout/list1"/>
    <dgm:cxn modelId="{5102E3BD-193A-4B84-B126-612B0C08F4DB}" type="presParOf" srcId="{1EA9C226-1729-4EA2-AF05-B78CDE710AFA}" destId="{2E7F92D8-2285-43BF-B44C-BE4945320B0E}" srcOrd="1" destOrd="0" presId="urn:microsoft.com/office/officeart/2005/8/layout/list1"/>
    <dgm:cxn modelId="{225BCE2E-DBA7-4BA9-8AC9-6C1D2CB2D35F}" type="presParOf" srcId="{EDD6E94B-7FCE-4EB5-AB33-72097ED61FA7}" destId="{09485BD1-BBD1-4E4A-A7FB-F5C158846A92}" srcOrd="9" destOrd="0" presId="urn:microsoft.com/office/officeart/2005/8/layout/list1"/>
    <dgm:cxn modelId="{1300E28E-C270-453B-B547-A2499BAB07A5}" type="presParOf" srcId="{EDD6E94B-7FCE-4EB5-AB33-72097ED61FA7}" destId="{4F764499-EF73-4A11-9EDF-47E253932345}" srcOrd="10" destOrd="0" presId="urn:microsoft.com/office/officeart/2005/8/layout/list1"/>
    <dgm:cxn modelId="{AA95388D-E212-4520-9401-F2F207B5CD4E}" type="presParOf" srcId="{EDD6E94B-7FCE-4EB5-AB33-72097ED61FA7}" destId="{87A83941-1203-43A6-8C9B-F3521E5FFB86}" srcOrd="11" destOrd="0" presId="urn:microsoft.com/office/officeart/2005/8/layout/list1"/>
    <dgm:cxn modelId="{64D53C30-C8DF-431C-B08B-3853235E476B}" type="presParOf" srcId="{EDD6E94B-7FCE-4EB5-AB33-72097ED61FA7}" destId="{DC7AA0C1-9080-4B59-933A-1EFE80B3685C}" srcOrd="12" destOrd="0" presId="urn:microsoft.com/office/officeart/2005/8/layout/list1"/>
    <dgm:cxn modelId="{261D227D-B216-45C9-A2FB-B60BF8C045C1}" type="presParOf" srcId="{DC7AA0C1-9080-4B59-933A-1EFE80B3685C}" destId="{2B0E60BD-FA88-4176-81FA-094E478A4714}" srcOrd="0" destOrd="0" presId="urn:microsoft.com/office/officeart/2005/8/layout/list1"/>
    <dgm:cxn modelId="{2A5B411E-E733-4ED6-944B-6814EE64F956}" type="presParOf" srcId="{DC7AA0C1-9080-4B59-933A-1EFE80B3685C}" destId="{6BB4EBDA-9888-429F-980F-F77C59BA30E4}" srcOrd="1" destOrd="0" presId="urn:microsoft.com/office/officeart/2005/8/layout/list1"/>
    <dgm:cxn modelId="{A70A4FE2-78E0-4762-833C-8189F9B9BB9A}" type="presParOf" srcId="{EDD6E94B-7FCE-4EB5-AB33-72097ED61FA7}" destId="{C19B38DC-7EE0-4772-BA1A-C0A21AFF9B3D}" srcOrd="13" destOrd="0" presId="urn:microsoft.com/office/officeart/2005/8/layout/list1"/>
    <dgm:cxn modelId="{0E08BA6C-DF3D-4007-9B98-6A12B25562FB}" type="presParOf" srcId="{EDD6E94B-7FCE-4EB5-AB33-72097ED61FA7}" destId="{B69ACF7E-979E-4345-B5DB-61F82F8CD999}" srcOrd="14" destOrd="0" presId="urn:microsoft.com/office/officeart/2005/8/layout/list1"/>
    <dgm:cxn modelId="{8319E689-0819-48CA-A1A3-90C32B6050E8}" type="presParOf" srcId="{EDD6E94B-7FCE-4EB5-AB33-72097ED61FA7}" destId="{8DEF3A30-C0BE-4E15-859F-E357FD500CB0}" srcOrd="15" destOrd="0" presId="urn:microsoft.com/office/officeart/2005/8/layout/list1"/>
    <dgm:cxn modelId="{0C84B31D-7C83-47BF-804E-8FB6AAC0A6B0}" type="presParOf" srcId="{EDD6E94B-7FCE-4EB5-AB33-72097ED61FA7}" destId="{28A9ABCC-22AF-4055-836A-D51835B9773D}" srcOrd="16" destOrd="0" presId="urn:microsoft.com/office/officeart/2005/8/layout/list1"/>
    <dgm:cxn modelId="{54200882-CFBE-4F6A-80E0-718B6D405136}" type="presParOf" srcId="{28A9ABCC-22AF-4055-836A-D51835B9773D}" destId="{832255D1-6E2B-4C72-8620-EC61CDEE9805}" srcOrd="0" destOrd="0" presId="urn:microsoft.com/office/officeart/2005/8/layout/list1"/>
    <dgm:cxn modelId="{79DC750A-77AE-4F23-8969-184D465B2D08}" type="presParOf" srcId="{28A9ABCC-22AF-4055-836A-D51835B9773D}" destId="{9FBC4DCA-D7FB-4C26-9F5B-B63ADBA322D9}" srcOrd="1" destOrd="0" presId="urn:microsoft.com/office/officeart/2005/8/layout/list1"/>
    <dgm:cxn modelId="{DC66A7CD-1FD9-4D28-859F-04E9775D45BA}" type="presParOf" srcId="{EDD6E94B-7FCE-4EB5-AB33-72097ED61FA7}" destId="{540014E7-DC71-49CA-969A-F0B2D62B0E67}" srcOrd="17" destOrd="0" presId="urn:microsoft.com/office/officeart/2005/8/layout/list1"/>
    <dgm:cxn modelId="{2807B3A9-8BBE-441C-989B-58B3848A9033}" type="presParOf" srcId="{EDD6E94B-7FCE-4EB5-AB33-72097ED61FA7}" destId="{AC906EA6-2608-4C96-B105-F1AB71150D66}" srcOrd="18" destOrd="0" presId="urn:microsoft.com/office/officeart/2005/8/layout/list1"/>
    <dgm:cxn modelId="{6CEE3476-AB80-4479-9072-89B3C880C629}" type="presParOf" srcId="{EDD6E94B-7FCE-4EB5-AB33-72097ED61FA7}" destId="{F8971E55-960D-441C-B461-CF2250E2FE61}" srcOrd="19" destOrd="0" presId="urn:microsoft.com/office/officeart/2005/8/layout/list1"/>
    <dgm:cxn modelId="{F43B934D-04D0-4971-8C4A-E4A9A7AB298B}" type="presParOf" srcId="{EDD6E94B-7FCE-4EB5-AB33-72097ED61FA7}" destId="{A81EB806-2201-411C-BCC9-015165270514}" srcOrd="20" destOrd="0" presId="urn:microsoft.com/office/officeart/2005/8/layout/list1"/>
    <dgm:cxn modelId="{739C49EE-3EAC-46CE-94D5-7695A5F89AA5}" type="presParOf" srcId="{A81EB806-2201-411C-BCC9-015165270514}" destId="{0C19E905-72DD-4ABD-BC64-FD0F4AE401C9}" srcOrd="0" destOrd="0" presId="urn:microsoft.com/office/officeart/2005/8/layout/list1"/>
    <dgm:cxn modelId="{A70E4E3A-A68E-4F54-8BD8-D0B46B4394CA}" type="presParOf" srcId="{A81EB806-2201-411C-BCC9-015165270514}" destId="{574E414F-3355-412A-97A5-386EA6325E80}" srcOrd="1" destOrd="0" presId="urn:microsoft.com/office/officeart/2005/8/layout/list1"/>
    <dgm:cxn modelId="{72E144CB-83B1-496B-84DF-EAA09D9E5681}" type="presParOf" srcId="{EDD6E94B-7FCE-4EB5-AB33-72097ED61FA7}" destId="{D1A3D198-ED60-45B7-A789-4090E99A2951}" srcOrd="21" destOrd="0" presId="urn:microsoft.com/office/officeart/2005/8/layout/list1"/>
    <dgm:cxn modelId="{94E846CF-6D54-4540-8883-CF7E6D2F1621}" type="presParOf" srcId="{EDD6E94B-7FCE-4EB5-AB33-72097ED61FA7}" destId="{CC97B212-35F5-4D01-9489-A656198D1D63}" srcOrd="22" destOrd="0" presId="urn:microsoft.com/office/officeart/2005/8/layout/list1"/>
    <dgm:cxn modelId="{A1C6C584-36D5-4149-99E3-B83E776C26A2}" type="presParOf" srcId="{EDD6E94B-7FCE-4EB5-AB33-72097ED61FA7}" destId="{84816BB2-C72D-4A3F-9F8A-DC7C80953C3E}" srcOrd="23" destOrd="0" presId="urn:microsoft.com/office/officeart/2005/8/layout/list1"/>
    <dgm:cxn modelId="{8EDEC89E-F553-4C77-8062-F297EF5A1B78}" type="presParOf" srcId="{EDD6E94B-7FCE-4EB5-AB33-72097ED61FA7}" destId="{2C1F50FB-B5AD-4CB1-B1D8-DA9D706C2A1E}" srcOrd="24" destOrd="0" presId="urn:microsoft.com/office/officeart/2005/8/layout/list1"/>
    <dgm:cxn modelId="{B7A0E93F-201B-4489-B52E-A083A593E9FE}" type="presParOf" srcId="{2C1F50FB-B5AD-4CB1-B1D8-DA9D706C2A1E}" destId="{D3FE3BB9-2C04-42AC-A24D-375216B0F19F}" srcOrd="0" destOrd="0" presId="urn:microsoft.com/office/officeart/2005/8/layout/list1"/>
    <dgm:cxn modelId="{240E4F67-22AF-46F7-A892-71A01C203DF0}" type="presParOf" srcId="{2C1F50FB-B5AD-4CB1-B1D8-DA9D706C2A1E}" destId="{2B5BBA6B-BB20-4820-A6E3-83801E35F601}" srcOrd="1" destOrd="0" presId="urn:microsoft.com/office/officeart/2005/8/layout/list1"/>
    <dgm:cxn modelId="{93A363C9-11A9-4392-BF8E-C2E0C1A43302}" type="presParOf" srcId="{EDD6E94B-7FCE-4EB5-AB33-72097ED61FA7}" destId="{D80D4959-23D5-439A-8585-A4FC4819534A}" srcOrd="25" destOrd="0" presId="urn:microsoft.com/office/officeart/2005/8/layout/list1"/>
    <dgm:cxn modelId="{CA87C32D-1768-466E-A06D-8EBACD82A22A}" type="presParOf" srcId="{EDD6E94B-7FCE-4EB5-AB33-72097ED61FA7}" destId="{0ED2DE01-C0E9-4A40-A4EF-DC7091C10D7A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A54FB9C-73CC-46D9-B294-57CC03985F18}" type="doc">
      <dgm:prSet loTypeId="urn:microsoft.com/office/officeart/2005/8/layout/vList2" loCatId="list" qsTypeId="urn:microsoft.com/office/officeart/2005/8/quickstyle/simple4#1" qsCatId="simple" csTypeId="urn:microsoft.com/office/officeart/2005/8/colors/accent0_3#2" csCatId="mainScheme" phldr="1"/>
      <dgm:spPr/>
      <dgm:t>
        <a:bodyPr/>
        <a:lstStyle/>
        <a:p>
          <a:endParaRPr lang="ru-RU"/>
        </a:p>
      </dgm:t>
    </dgm:pt>
    <dgm:pt modelId="{1BCC79EC-28FD-4D21-B24E-65DD0CA9B2F5}">
      <dgm:prSet phldrT="[Текст]" custT="1"/>
      <dgm:spPr/>
      <dgm:t>
        <a:bodyPr/>
        <a:lstStyle/>
        <a:p>
          <a:r>
            <a:rPr lang="en-US" sz="2400" dirty="0">
              <a:sym typeface="Wingdings 2" panose="05020102010507070707" pitchFamily="18" charset="2"/>
            </a:rPr>
            <a:t></a:t>
          </a:r>
          <a:r>
            <a:rPr lang="ru-RU" sz="2400" dirty="0">
              <a:sym typeface="Wingdings 2" panose="05020102010507070707" pitchFamily="18" charset="2"/>
            </a:rPr>
            <a:t> </a:t>
          </a:r>
          <a:r>
            <a:rPr lang="en-US" sz="2000" dirty="0">
              <a:sym typeface="Wingdings 2" panose="05020102010507070707" pitchFamily="18" charset="2"/>
            </a:rPr>
            <a:t>Library of verified materials</a:t>
          </a:r>
          <a:endParaRPr lang="ru-RU" sz="2400" dirty="0"/>
        </a:p>
      </dgm:t>
    </dgm:pt>
    <dgm:pt modelId="{EF85BB33-2189-4DB8-AFB3-F44F417BDA3C}" type="parTrans" cxnId="{592C04D0-4A4D-43B9-BD2C-356546A5E6B1}">
      <dgm:prSet/>
      <dgm:spPr/>
      <dgm:t>
        <a:bodyPr/>
        <a:lstStyle/>
        <a:p>
          <a:endParaRPr lang="ru-RU" sz="1800"/>
        </a:p>
      </dgm:t>
    </dgm:pt>
    <dgm:pt modelId="{CAB50C6F-B081-417F-952C-1C7243C5ED27}" type="sibTrans" cxnId="{592C04D0-4A4D-43B9-BD2C-356546A5E6B1}">
      <dgm:prSet/>
      <dgm:spPr/>
      <dgm:t>
        <a:bodyPr/>
        <a:lstStyle/>
        <a:p>
          <a:endParaRPr lang="ru-RU" sz="1800"/>
        </a:p>
      </dgm:t>
    </dgm:pt>
    <dgm:pt modelId="{29AC2AA9-CE97-49C1-B2F4-912DFABFD01B}">
      <dgm:prSet phldrT="[Текст]" custT="1"/>
      <dgm:spPr/>
      <dgm:t>
        <a:bodyPr/>
        <a:lstStyle/>
        <a:p>
          <a:r>
            <a:rPr lang="en-US" sz="1800" dirty="0"/>
            <a:t>Inconel 625</a:t>
          </a:r>
          <a:endParaRPr lang="ru-RU" sz="1800" dirty="0"/>
        </a:p>
      </dgm:t>
    </dgm:pt>
    <dgm:pt modelId="{58260186-CF45-48E9-BADE-08E22CBB5F41}" type="parTrans" cxnId="{5E5A868E-13B2-4DED-9F95-ACC93EB4EA47}">
      <dgm:prSet/>
      <dgm:spPr/>
      <dgm:t>
        <a:bodyPr/>
        <a:lstStyle/>
        <a:p>
          <a:endParaRPr lang="ru-RU" sz="1800"/>
        </a:p>
      </dgm:t>
    </dgm:pt>
    <dgm:pt modelId="{5EEC1B25-E80B-4DF5-8259-EC1138EB13A7}" type="sibTrans" cxnId="{5E5A868E-13B2-4DED-9F95-ACC93EB4EA47}">
      <dgm:prSet/>
      <dgm:spPr/>
      <dgm:t>
        <a:bodyPr/>
        <a:lstStyle/>
        <a:p>
          <a:endParaRPr lang="ru-RU" sz="1800"/>
        </a:p>
      </dgm:t>
    </dgm:pt>
    <dgm:pt modelId="{46CEA376-669D-4A4B-9445-DEE9039A3B6C}">
      <dgm:prSet phldrT="[Текст]" custT="1"/>
      <dgm:spPr/>
      <dgm:t>
        <a:bodyPr/>
        <a:lstStyle/>
        <a:p>
          <a:r>
            <a:rPr lang="en-US" sz="2400" dirty="0">
              <a:sym typeface="Wingdings 2" panose="05020102010507070707" pitchFamily="18" charset="2"/>
            </a:rPr>
            <a:t></a:t>
          </a:r>
          <a:r>
            <a:rPr lang="ru-RU" sz="2400" dirty="0">
              <a:sym typeface="Wingdings 2" panose="05020102010507070707" pitchFamily="18" charset="2"/>
            </a:rPr>
            <a:t> </a:t>
          </a:r>
          <a:r>
            <a:rPr lang="en-US" sz="2000" dirty="0"/>
            <a:t>Temperature dependent properties</a:t>
          </a:r>
          <a:endParaRPr lang="ru-RU" sz="2400" dirty="0"/>
        </a:p>
      </dgm:t>
    </dgm:pt>
    <dgm:pt modelId="{6F31A91F-9039-46C4-84C7-F2E1EBF27F1A}" type="parTrans" cxnId="{7C2520B1-A9D8-4CF8-AA58-EE72DEFE6643}">
      <dgm:prSet/>
      <dgm:spPr/>
      <dgm:t>
        <a:bodyPr/>
        <a:lstStyle/>
        <a:p>
          <a:endParaRPr lang="ru-RU" sz="1800"/>
        </a:p>
      </dgm:t>
    </dgm:pt>
    <dgm:pt modelId="{FEA2057A-D42C-4E4F-9FC0-142345229BAA}" type="sibTrans" cxnId="{7C2520B1-A9D8-4CF8-AA58-EE72DEFE6643}">
      <dgm:prSet/>
      <dgm:spPr/>
      <dgm:t>
        <a:bodyPr/>
        <a:lstStyle/>
        <a:p>
          <a:endParaRPr lang="ru-RU" sz="1800"/>
        </a:p>
      </dgm:t>
    </dgm:pt>
    <dgm:pt modelId="{65468CCD-A67A-42B3-9E9C-C5E644F5284E}">
      <dgm:prSet phldrT="[Текст]" custT="1"/>
      <dgm:spPr/>
      <dgm:t>
        <a:bodyPr/>
        <a:lstStyle/>
        <a:p>
          <a:r>
            <a:rPr lang="en-US" sz="1800" dirty="0"/>
            <a:t>Ti6Al4V</a:t>
          </a:r>
          <a:endParaRPr lang="ru-RU" sz="1800" dirty="0"/>
        </a:p>
      </dgm:t>
    </dgm:pt>
    <dgm:pt modelId="{94C414F6-2943-4C28-9AB4-E4AE38CDE6D5}" type="parTrans" cxnId="{CC374195-6F1E-4F35-AA26-21B78FBD4280}">
      <dgm:prSet/>
      <dgm:spPr/>
      <dgm:t>
        <a:bodyPr/>
        <a:lstStyle/>
        <a:p>
          <a:endParaRPr lang="ru-RU" sz="1800"/>
        </a:p>
      </dgm:t>
    </dgm:pt>
    <dgm:pt modelId="{3D35D3CE-50A1-4B01-A2C5-C540612769D9}" type="sibTrans" cxnId="{CC374195-6F1E-4F35-AA26-21B78FBD4280}">
      <dgm:prSet/>
      <dgm:spPr/>
      <dgm:t>
        <a:bodyPr/>
        <a:lstStyle/>
        <a:p>
          <a:endParaRPr lang="ru-RU" sz="1800"/>
        </a:p>
      </dgm:t>
    </dgm:pt>
    <dgm:pt modelId="{6FA75EE2-A6B5-4AEB-8947-375BC09F597D}">
      <dgm:prSet phldrT="[Текст]" custT="1"/>
      <dgm:spPr/>
      <dgm:t>
        <a:bodyPr/>
        <a:lstStyle/>
        <a:p>
          <a:r>
            <a:rPr lang="en-US" sz="1800" dirty="0"/>
            <a:t>Al alloy AA5182</a:t>
          </a:r>
          <a:endParaRPr lang="ru-RU" sz="1800" dirty="0"/>
        </a:p>
      </dgm:t>
    </dgm:pt>
    <dgm:pt modelId="{E0B0BA93-A8EA-4186-B1C1-F5D9E799FD23}" type="parTrans" cxnId="{5B15032A-B093-4B54-9875-156DA86DECDF}">
      <dgm:prSet/>
      <dgm:spPr/>
      <dgm:t>
        <a:bodyPr/>
        <a:lstStyle/>
        <a:p>
          <a:endParaRPr lang="ru-RU" sz="1800"/>
        </a:p>
      </dgm:t>
    </dgm:pt>
    <dgm:pt modelId="{643CC981-6F13-410D-8AE9-BDF34339DA1E}" type="sibTrans" cxnId="{5B15032A-B093-4B54-9875-156DA86DECDF}">
      <dgm:prSet/>
      <dgm:spPr/>
      <dgm:t>
        <a:bodyPr/>
        <a:lstStyle/>
        <a:p>
          <a:endParaRPr lang="ru-RU" sz="1800"/>
        </a:p>
      </dgm:t>
    </dgm:pt>
    <dgm:pt modelId="{D598F56D-4E15-4D7F-AA9C-CFEAF39BC26F}">
      <dgm:prSet phldrT="[Текст]" custT="1"/>
      <dgm:spPr/>
      <dgm:t>
        <a:bodyPr/>
        <a:lstStyle/>
        <a:p>
          <a:r>
            <a:rPr lang="en-US" sz="1800" dirty="0"/>
            <a:t>CoCr</a:t>
          </a:r>
          <a:endParaRPr lang="ru-RU" sz="1800" dirty="0"/>
        </a:p>
      </dgm:t>
    </dgm:pt>
    <dgm:pt modelId="{4B13C33C-A1F7-43EB-BEA8-E744606EEF35}" type="parTrans" cxnId="{974887E2-736F-4EA8-A079-1D74CDC78AD5}">
      <dgm:prSet/>
      <dgm:spPr/>
      <dgm:t>
        <a:bodyPr/>
        <a:lstStyle/>
        <a:p>
          <a:endParaRPr lang="ru-RU" sz="1800"/>
        </a:p>
      </dgm:t>
    </dgm:pt>
    <dgm:pt modelId="{9D988DDA-611C-4D0C-A23A-7CDABFCAA8FA}" type="sibTrans" cxnId="{974887E2-736F-4EA8-A079-1D74CDC78AD5}">
      <dgm:prSet/>
      <dgm:spPr/>
      <dgm:t>
        <a:bodyPr/>
        <a:lstStyle/>
        <a:p>
          <a:endParaRPr lang="ru-RU" sz="1800"/>
        </a:p>
      </dgm:t>
    </dgm:pt>
    <dgm:pt modelId="{761FC92F-4CC9-4B9D-8DB5-D8824EC7766B}">
      <dgm:prSet phldrT="[Текст]" custT="1"/>
      <dgm:spPr/>
      <dgm:t>
        <a:bodyPr/>
        <a:lstStyle/>
        <a:p>
          <a:r>
            <a:rPr lang="en-US" sz="1800" dirty="0"/>
            <a:t>Stainless steel SS316L</a:t>
          </a:r>
          <a:endParaRPr lang="ru-RU" sz="1800" dirty="0"/>
        </a:p>
      </dgm:t>
    </dgm:pt>
    <dgm:pt modelId="{BB2FB7D8-46E9-411B-956F-06433AF66DDE}" type="parTrans" cxnId="{5E528A35-B01E-4776-97A3-97A0E6F4805A}">
      <dgm:prSet/>
      <dgm:spPr/>
      <dgm:t>
        <a:bodyPr/>
        <a:lstStyle/>
        <a:p>
          <a:endParaRPr lang="ru-RU" sz="1800"/>
        </a:p>
      </dgm:t>
    </dgm:pt>
    <dgm:pt modelId="{E423629E-5046-4C01-86A5-16ABC04C2C9C}" type="sibTrans" cxnId="{5E528A35-B01E-4776-97A3-97A0E6F4805A}">
      <dgm:prSet/>
      <dgm:spPr/>
      <dgm:t>
        <a:bodyPr/>
        <a:lstStyle/>
        <a:p>
          <a:endParaRPr lang="ru-RU" sz="1800"/>
        </a:p>
      </dgm:t>
    </dgm:pt>
    <dgm:pt modelId="{B7A0A2E6-B748-422B-AAA8-1656DD3A6461}">
      <dgm:prSet phldrT="[Текст]" custT="1"/>
      <dgm:spPr/>
      <dgm:t>
        <a:bodyPr/>
        <a:lstStyle/>
        <a:p>
          <a:r>
            <a:rPr lang="en-US" sz="1800" dirty="0"/>
            <a:t>Thermal diffusivity</a:t>
          </a:r>
          <a:endParaRPr lang="ru-RU" sz="1800" dirty="0"/>
        </a:p>
      </dgm:t>
    </dgm:pt>
    <dgm:pt modelId="{868E16A6-401A-45EF-9072-839E3FD8A230}" type="parTrans" cxnId="{FA007C19-0FA3-46A9-8AB3-83E090EE6F28}">
      <dgm:prSet/>
      <dgm:spPr/>
      <dgm:t>
        <a:bodyPr/>
        <a:lstStyle/>
        <a:p>
          <a:endParaRPr lang="ru-RU" sz="1800"/>
        </a:p>
      </dgm:t>
    </dgm:pt>
    <dgm:pt modelId="{ED103504-29ED-4A05-8766-371E50A40A1F}" type="sibTrans" cxnId="{FA007C19-0FA3-46A9-8AB3-83E090EE6F28}">
      <dgm:prSet/>
      <dgm:spPr/>
      <dgm:t>
        <a:bodyPr/>
        <a:lstStyle/>
        <a:p>
          <a:endParaRPr lang="ru-RU" sz="1800"/>
        </a:p>
      </dgm:t>
    </dgm:pt>
    <dgm:pt modelId="{E4C1CDCD-81B2-49B8-84B7-61BF2A78B0B0}">
      <dgm:prSet phldrT="[Текст]" custT="1"/>
      <dgm:spPr/>
      <dgm:t>
        <a:bodyPr/>
        <a:lstStyle/>
        <a:p>
          <a:r>
            <a:rPr lang="en-US" sz="1800" dirty="0"/>
            <a:t>Heat capacity</a:t>
          </a:r>
          <a:endParaRPr lang="ru-RU" sz="1800" dirty="0"/>
        </a:p>
      </dgm:t>
    </dgm:pt>
    <dgm:pt modelId="{DBF1AD9D-B424-4F49-B468-40EDFD0F75B2}" type="parTrans" cxnId="{16F8BB37-5390-4A52-ABCF-FE3E28C6BEF1}">
      <dgm:prSet/>
      <dgm:spPr/>
      <dgm:t>
        <a:bodyPr/>
        <a:lstStyle/>
        <a:p>
          <a:endParaRPr lang="ru-RU" sz="1800"/>
        </a:p>
      </dgm:t>
    </dgm:pt>
    <dgm:pt modelId="{6087F7ED-FCF2-43E3-B3DB-960BB7603DDE}" type="sibTrans" cxnId="{16F8BB37-5390-4A52-ABCF-FE3E28C6BEF1}">
      <dgm:prSet/>
      <dgm:spPr/>
      <dgm:t>
        <a:bodyPr/>
        <a:lstStyle/>
        <a:p>
          <a:endParaRPr lang="ru-RU" sz="1800"/>
        </a:p>
      </dgm:t>
    </dgm:pt>
    <dgm:pt modelId="{57958880-E76B-4608-AA1A-EA1D1E7094BA}">
      <dgm:prSet phldrT="[Текст]" custT="1"/>
      <dgm:spPr/>
      <dgm:t>
        <a:bodyPr/>
        <a:lstStyle/>
        <a:p>
          <a:r>
            <a:rPr lang="en-US" sz="1800" dirty="0"/>
            <a:t>Material absorbance</a:t>
          </a:r>
          <a:endParaRPr lang="ru-RU" sz="1800" dirty="0"/>
        </a:p>
      </dgm:t>
    </dgm:pt>
    <dgm:pt modelId="{FD51E6B9-7196-4402-AC6D-8B0E64D42CC1}" type="parTrans" cxnId="{D2B4BAA7-20EF-4CCC-8907-13A0858A4771}">
      <dgm:prSet/>
      <dgm:spPr/>
      <dgm:t>
        <a:bodyPr/>
        <a:lstStyle/>
        <a:p>
          <a:endParaRPr lang="ru-RU" sz="1800"/>
        </a:p>
      </dgm:t>
    </dgm:pt>
    <dgm:pt modelId="{9524BEC8-F494-4760-B700-920C6F629003}" type="sibTrans" cxnId="{D2B4BAA7-20EF-4CCC-8907-13A0858A4771}">
      <dgm:prSet/>
      <dgm:spPr/>
      <dgm:t>
        <a:bodyPr/>
        <a:lstStyle/>
        <a:p>
          <a:endParaRPr lang="ru-RU" sz="1800"/>
        </a:p>
      </dgm:t>
    </dgm:pt>
    <dgm:pt modelId="{4A52FCF1-623E-469F-AE69-EE8A4C9EAC76}">
      <dgm:prSet phldrT="[Текст]" custT="1"/>
      <dgm:spPr/>
      <dgm:t>
        <a:bodyPr/>
        <a:lstStyle/>
        <a:p>
          <a:r>
            <a:rPr lang="en-US" sz="1800" dirty="0"/>
            <a:t>AlSi10Mg</a:t>
          </a:r>
          <a:endParaRPr lang="ru-RU" sz="1800" dirty="0"/>
        </a:p>
      </dgm:t>
    </dgm:pt>
    <dgm:pt modelId="{EC45327E-D381-445F-BE80-6A0F369E661C}" type="parTrans" cxnId="{8B4D8C23-03D7-405C-A478-F34E08788544}">
      <dgm:prSet/>
      <dgm:spPr/>
      <dgm:t>
        <a:bodyPr/>
        <a:lstStyle/>
        <a:p>
          <a:endParaRPr lang="ru-RU" sz="1800"/>
        </a:p>
      </dgm:t>
    </dgm:pt>
    <dgm:pt modelId="{341049EF-7890-4F48-A972-08F679F7BEE1}" type="sibTrans" cxnId="{8B4D8C23-03D7-405C-A478-F34E08788544}">
      <dgm:prSet/>
      <dgm:spPr/>
      <dgm:t>
        <a:bodyPr/>
        <a:lstStyle/>
        <a:p>
          <a:endParaRPr lang="ru-RU" sz="1800"/>
        </a:p>
      </dgm:t>
    </dgm:pt>
    <dgm:pt modelId="{CA8977D7-5AC2-4293-8C8F-1E4AA766EDBA}">
      <dgm:prSet phldrT="[Текст]" custT="1"/>
      <dgm:spPr/>
      <dgm:t>
        <a:bodyPr/>
        <a:lstStyle/>
        <a:p>
          <a:endParaRPr lang="ru-RU" sz="1800" dirty="0"/>
        </a:p>
      </dgm:t>
    </dgm:pt>
    <dgm:pt modelId="{0D22B619-7373-430C-95CE-248CFB98DE2D}" type="parTrans" cxnId="{D7EFEE97-2D78-456A-858F-CD487D15B9B0}">
      <dgm:prSet/>
      <dgm:spPr/>
      <dgm:t>
        <a:bodyPr/>
        <a:lstStyle/>
        <a:p>
          <a:endParaRPr lang="ru-RU" sz="1800"/>
        </a:p>
      </dgm:t>
    </dgm:pt>
    <dgm:pt modelId="{8125C275-DB2C-494F-A861-B60B2FC5369A}" type="sibTrans" cxnId="{D7EFEE97-2D78-456A-858F-CD487D15B9B0}">
      <dgm:prSet/>
      <dgm:spPr/>
      <dgm:t>
        <a:bodyPr/>
        <a:lstStyle/>
        <a:p>
          <a:endParaRPr lang="ru-RU" sz="1800"/>
        </a:p>
      </dgm:t>
    </dgm:pt>
    <dgm:pt modelId="{98F909CA-41CF-462E-95FA-9293B06D13DE}">
      <dgm:prSet phldrT="[Текст]" custT="1"/>
      <dgm:spPr/>
      <dgm:t>
        <a:bodyPr/>
        <a:lstStyle/>
        <a:p>
          <a:r>
            <a:rPr lang="en-US" sz="1800" dirty="0" err="1"/>
            <a:t>NiTi</a:t>
          </a:r>
          <a:endParaRPr lang="ru-RU" sz="1800" dirty="0"/>
        </a:p>
      </dgm:t>
    </dgm:pt>
    <dgm:pt modelId="{C5F1512F-3000-4ED8-BA6E-CECCAAFC7F66}" type="parTrans" cxnId="{DF0D317E-FEBB-43F8-B4FA-B753708266D7}">
      <dgm:prSet/>
      <dgm:spPr/>
      <dgm:t>
        <a:bodyPr/>
        <a:lstStyle/>
        <a:p>
          <a:endParaRPr lang="ru-RU" sz="1800"/>
        </a:p>
      </dgm:t>
    </dgm:pt>
    <dgm:pt modelId="{54038552-EEE6-48F6-819D-1ECF47F0449B}" type="sibTrans" cxnId="{DF0D317E-FEBB-43F8-B4FA-B753708266D7}">
      <dgm:prSet/>
      <dgm:spPr/>
      <dgm:t>
        <a:bodyPr/>
        <a:lstStyle/>
        <a:p>
          <a:endParaRPr lang="ru-RU" sz="1800"/>
        </a:p>
      </dgm:t>
    </dgm:pt>
    <dgm:pt modelId="{C38A6D2E-38BF-4771-A484-E016179116AD}">
      <dgm:prSet phldrT="[Текст]" custT="1"/>
      <dgm:spPr/>
      <dgm:t>
        <a:bodyPr/>
        <a:lstStyle/>
        <a:p>
          <a:r>
            <a:rPr lang="en-US" sz="1800" dirty="0"/>
            <a:t>Surface tension</a:t>
          </a:r>
          <a:endParaRPr lang="ru-RU" sz="1800" dirty="0"/>
        </a:p>
      </dgm:t>
    </dgm:pt>
    <dgm:pt modelId="{5C888B90-21C8-40A2-9C65-A040D3DFF9AA}" type="parTrans" cxnId="{03A29609-EC68-4237-A1BF-1563E558E7FD}">
      <dgm:prSet/>
      <dgm:spPr/>
      <dgm:t>
        <a:bodyPr/>
        <a:lstStyle/>
        <a:p>
          <a:endParaRPr lang="ru-RU" sz="1800"/>
        </a:p>
      </dgm:t>
    </dgm:pt>
    <dgm:pt modelId="{FE9F4120-718D-4543-B30F-5571F8B748F3}" type="sibTrans" cxnId="{03A29609-EC68-4237-A1BF-1563E558E7FD}">
      <dgm:prSet/>
      <dgm:spPr/>
      <dgm:t>
        <a:bodyPr/>
        <a:lstStyle/>
        <a:p>
          <a:endParaRPr lang="ru-RU" sz="1800"/>
        </a:p>
      </dgm:t>
    </dgm:pt>
    <dgm:pt modelId="{52B9531D-8161-40C7-8510-6E77481CFE66}" type="pres">
      <dgm:prSet presAssocID="{9A54FB9C-73CC-46D9-B294-57CC03985F18}" presName="linear" presStyleCnt="0">
        <dgm:presLayoutVars>
          <dgm:animLvl val="lvl"/>
          <dgm:resizeHandles val="exact"/>
        </dgm:presLayoutVars>
      </dgm:prSet>
      <dgm:spPr/>
    </dgm:pt>
    <dgm:pt modelId="{E44CDDBD-E6FB-496B-A333-B91E086B5D40}" type="pres">
      <dgm:prSet presAssocID="{1BCC79EC-28FD-4D21-B24E-65DD0CA9B2F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EAACD9A7-B3B0-4BF7-844D-4A6F549B27D4}" type="pres">
      <dgm:prSet presAssocID="{1BCC79EC-28FD-4D21-B24E-65DD0CA9B2F5}" presName="childText" presStyleLbl="revTx" presStyleIdx="0" presStyleCnt="2">
        <dgm:presLayoutVars>
          <dgm:bulletEnabled val="1"/>
        </dgm:presLayoutVars>
      </dgm:prSet>
      <dgm:spPr/>
    </dgm:pt>
    <dgm:pt modelId="{A30A0C88-CE65-4F9D-A004-C98BC5250C04}" type="pres">
      <dgm:prSet presAssocID="{46CEA376-669D-4A4B-9445-DEE9039A3B6C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78B6A19-26AD-458B-A083-F57D18472C7D}" type="pres">
      <dgm:prSet presAssocID="{46CEA376-669D-4A4B-9445-DEE9039A3B6C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03A29609-EC68-4237-A1BF-1563E558E7FD}" srcId="{46CEA376-669D-4A4B-9445-DEE9039A3B6C}" destId="{C38A6D2E-38BF-4771-A484-E016179116AD}" srcOrd="3" destOrd="0" parTransId="{5C888B90-21C8-40A2-9C65-A040D3DFF9AA}" sibTransId="{FE9F4120-718D-4543-B30F-5571F8B748F3}"/>
    <dgm:cxn modelId="{FA007C19-0FA3-46A9-8AB3-83E090EE6F28}" srcId="{46CEA376-669D-4A4B-9445-DEE9039A3B6C}" destId="{B7A0A2E6-B748-422B-AAA8-1656DD3A6461}" srcOrd="0" destOrd="0" parTransId="{868E16A6-401A-45EF-9072-839E3FD8A230}" sibTransId="{ED103504-29ED-4A05-8766-371E50A40A1F}"/>
    <dgm:cxn modelId="{8B4D8C23-03D7-405C-A478-F34E08788544}" srcId="{1BCC79EC-28FD-4D21-B24E-65DD0CA9B2F5}" destId="{4A52FCF1-623E-469F-AE69-EE8A4C9EAC76}" srcOrd="5" destOrd="0" parTransId="{EC45327E-D381-445F-BE80-6A0F369E661C}" sibTransId="{341049EF-7890-4F48-A972-08F679F7BEE1}"/>
    <dgm:cxn modelId="{5B15032A-B093-4B54-9875-156DA86DECDF}" srcId="{1BCC79EC-28FD-4D21-B24E-65DD0CA9B2F5}" destId="{6FA75EE2-A6B5-4AEB-8947-375BC09F597D}" srcOrd="2" destOrd="0" parTransId="{E0B0BA93-A8EA-4186-B1C1-F5D9E799FD23}" sibTransId="{643CC981-6F13-410D-8AE9-BDF34339DA1E}"/>
    <dgm:cxn modelId="{5E528A35-B01E-4776-97A3-97A0E6F4805A}" srcId="{1BCC79EC-28FD-4D21-B24E-65DD0CA9B2F5}" destId="{761FC92F-4CC9-4B9D-8DB5-D8824EC7766B}" srcOrd="4" destOrd="0" parTransId="{BB2FB7D8-46E9-411B-956F-06433AF66DDE}" sibTransId="{E423629E-5046-4C01-86A5-16ABC04C2C9C}"/>
    <dgm:cxn modelId="{A95D1236-9D20-439A-99B5-62DB2DE11FD0}" type="presOf" srcId="{29AC2AA9-CE97-49C1-B2F4-912DFABFD01B}" destId="{EAACD9A7-B3B0-4BF7-844D-4A6F549B27D4}" srcOrd="0" destOrd="0" presId="urn:microsoft.com/office/officeart/2005/8/layout/vList2"/>
    <dgm:cxn modelId="{16F8BB37-5390-4A52-ABCF-FE3E28C6BEF1}" srcId="{46CEA376-669D-4A4B-9445-DEE9039A3B6C}" destId="{E4C1CDCD-81B2-49B8-84B7-61BF2A78B0B0}" srcOrd="1" destOrd="0" parTransId="{DBF1AD9D-B424-4F49-B468-40EDFD0F75B2}" sibTransId="{6087F7ED-FCF2-43E3-B3DB-960BB7603DDE}"/>
    <dgm:cxn modelId="{40399B62-53EF-4245-8EAF-1E7B73D2BBFC}" type="presOf" srcId="{B7A0A2E6-B748-422B-AAA8-1656DD3A6461}" destId="{778B6A19-26AD-458B-A083-F57D18472C7D}" srcOrd="0" destOrd="0" presId="urn:microsoft.com/office/officeart/2005/8/layout/vList2"/>
    <dgm:cxn modelId="{F09E4B7A-DFF9-4B45-B284-5919D5AC4768}" type="presOf" srcId="{D598F56D-4E15-4D7F-AA9C-CFEAF39BC26F}" destId="{EAACD9A7-B3B0-4BF7-844D-4A6F549B27D4}" srcOrd="0" destOrd="3" presId="urn:microsoft.com/office/officeart/2005/8/layout/vList2"/>
    <dgm:cxn modelId="{DF0D317E-FEBB-43F8-B4FA-B753708266D7}" srcId="{1BCC79EC-28FD-4D21-B24E-65DD0CA9B2F5}" destId="{98F909CA-41CF-462E-95FA-9293B06D13DE}" srcOrd="6" destOrd="0" parTransId="{C5F1512F-3000-4ED8-BA6E-CECCAAFC7F66}" sibTransId="{54038552-EEE6-48F6-819D-1ECF47F0449B}"/>
    <dgm:cxn modelId="{5E5A868E-13B2-4DED-9F95-ACC93EB4EA47}" srcId="{1BCC79EC-28FD-4D21-B24E-65DD0CA9B2F5}" destId="{29AC2AA9-CE97-49C1-B2F4-912DFABFD01B}" srcOrd="0" destOrd="0" parTransId="{58260186-CF45-48E9-BADE-08E22CBB5F41}" sibTransId="{5EEC1B25-E80B-4DF5-8259-EC1138EB13A7}"/>
    <dgm:cxn modelId="{B1E87A8F-B1FF-45F6-95E2-B222013663E7}" type="presOf" srcId="{98F909CA-41CF-462E-95FA-9293B06D13DE}" destId="{EAACD9A7-B3B0-4BF7-844D-4A6F549B27D4}" srcOrd="0" destOrd="6" presId="urn:microsoft.com/office/officeart/2005/8/layout/vList2"/>
    <dgm:cxn modelId="{CC374195-6F1E-4F35-AA26-21B78FBD4280}" srcId="{1BCC79EC-28FD-4D21-B24E-65DD0CA9B2F5}" destId="{65468CCD-A67A-42B3-9E9C-C5E644F5284E}" srcOrd="1" destOrd="0" parTransId="{94C414F6-2943-4C28-9AB4-E4AE38CDE6D5}" sibTransId="{3D35D3CE-50A1-4B01-A2C5-C540612769D9}"/>
    <dgm:cxn modelId="{D7EFEE97-2D78-456A-858F-CD487D15B9B0}" srcId="{1BCC79EC-28FD-4D21-B24E-65DD0CA9B2F5}" destId="{CA8977D7-5AC2-4293-8C8F-1E4AA766EDBA}" srcOrd="7" destOrd="0" parTransId="{0D22B619-7373-430C-95CE-248CFB98DE2D}" sibTransId="{8125C275-DB2C-494F-A861-B60B2FC5369A}"/>
    <dgm:cxn modelId="{125C639B-1921-46CB-9BEB-907E2A5590DD}" type="presOf" srcId="{65468CCD-A67A-42B3-9E9C-C5E644F5284E}" destId="{EAACD9A7-B3B0-4BF7-844D-4A6F549B27D4}" srcOrd="0" destOrd="1" presId="urn:microsoft.com/office/officeart/2005/8/layout/vList2"/>
    <dgm:cxn modelId="{806CD69D-AF3A-4193-9520-B2EEC95E96FB}" type="presOf" srcId="{C38A6D2E-38BF-4771-A484-E016179116AD}" destId="{778B6A19-26AD-458B-A083-F57D18472C7D}" srcOrd="0" destOrd="3" presId="urn:microsoft.com/office/officeart/2005/8/layout/vList2"/>
    <dgm:cxn modelId="{D2B4BAA7-20EF-4CCC-8907-13A0858A4771}" srcId="{46CEA376-669D-4A4B-9445-DEE9039A3B6C}" destId="{57958880-E76B-4608-AA1A-EA1D1E7094BA}" srcOrd="2" destOrd="0" parTransId="{FD51E6B9-7196-4402-AC6D-8B0E64D42CC1}" sibTransId="{9524BEC8-F494-4760-B700-920C6F629003}"/>
    <dgm:cxn modelId="{9936D1AB-93D0-45E4-B285-314654CDF01D}" type="presOf" srcId="{46CEA376-669D-4A4B-9445-DEE9039A3B6C}" destId="{A30A0C88-CE65-4F9D-A004-C98BC5250C04}" srcOrd="0" destOrd="0" presId="urn:microsoft.com/office/officeart/2005/8/layout/vList2"/>
    <dgm:cxn modelId="{7C2520B1-A9D8-4CF8-AA58-EE72DEFE6643}" srcId="{9A54FB9C-73CC-46D9-B294-57CC03985F18}" destId="{46CEA376-669D-4A4B-9445-DEE9039A3B6C}" srcOrd="1" destOrd="0" parTransId="{6F31A91F-9039-46C4-84C7-F2E1EBF27F1A}" sibTransId="{FEA2057A-D42C-4E4F-9FC0-142345229BAA}"/>
    <dgm:cxn modelId="{ABC886C0-2D4B-48CE-967A-8B4BE19408AB}" type="presOf" srcId="{1BCC79EC-28FD-4D21-B24E-65DD0CA9B2F5}" destId="{E44CDDBD-E6FB-496B-A333-B91E086B5D40}" srcOrd="0" destOrd="0" presId="urn:microsoft.com/office/officeart/2005/8/layout/vList2"/>
    <dgm:cxn modelId="{E5F881C6-4789-4246-B02E-743355ED006C}" type="presOf" srcId="{CA8977D7-5AC2-4293-8C8F-1E4AA766EDBA}" destId="{EAACD9A7-B3B0-4BF7-844D-4A6F549B27D4}" srcOrd="0" destOrd="7" presId="urn:microsoft.com/office/officeart/2005/8/layout/vList2"/>
    <dgm:cxn modelId="{418F8FCA-9E73-460F-88EC-DE300EE2D2E7}" type="presOf" srcId="{57958880-E76B-4608-AA1A-EA1D1E7094BA}" destId="{778B6A19-26AD-458B-A083-F57D18472C7D}" srcOrd="0" destOrd="2" presId="urn:microsoft.com/office/officeart/2005/8/layout/vList2"/>
    <dgm:cxn modelId="{592C04D0-4A4D-43B9-BD2C-356546A5E6B1}" srcId="{9A54FB9C-73CC-46D9-B294-57CC03985F18}" destId="{1BCC79EC-28FD-4D21-B24E-65DD0CA9B2F5}" srcOrd="0" destOrd="0" parTransId="{EF85BB33-2189-4DB8-AFB3-F44F417BDA3C}" sibTransId="{CAB50C6F-B081-417F-952C-1C7243C5ED27}"/>
    <dgm:cxn modelId="{EE64D9D2-15F6-478D-B2AC-6DDC43F020B0}" type="presOf" srcId="{761FC92F-4CC9-4B9D-8DB5-D8824EC7766B}" destId="{EAACD9A7-B3B0-4BF7-844D-4A6F549B27D4}" srcOrd="0" destOrd="4" presId="urn:microsoft.com/office/officeart/2005/8/layout/vList2"/>
    <dgm:cxn modelId="{2061E6D4-162A-4409-8272-5C21B8BA9C79}" type="presOf" srcId="{4A52FCF1-623E-469F-AE69-EE8A4C9EAC76}" destId="{EAACD9A7-B3B0-4BF7-844D-4A6F549B27D4}" srcOrd="0" destOrd="5" presId="urn:microsoft.com/office/officeart/2005/8/layout/vList2"/>
    <dgm:cxn modelId="{974887E2-736F-4EA8-A079-1D74CDC78AD5}" srcId="{1BCC79EC-28FD-4D21-B24E-65DD0CA9B2F5}" destId="{D598F56D-4E15-4D7F-AA9C-CFEAF39BC26F}" srcOrd="3" destOrd="0" parTransId="{4B13C33C-A1F7-43EB-BEA8-E744606EEF35}" sibTransId="{9D988DDA-611C-4D0C-A23A-7CDABFCAA8FA}"/>
    <dgm:cxn modelId="{8A4B68F6-21F9-473E-9037-1523F1828260}" type="presOf" srcId="{9A54FB9C-73CC-46D9-B294-57CC03985F18}" destId="{52B9531D-8161-40C7-8510-6E77481CFE66}" srcOrd="0" destOrd="0" presId="urn:microsoft.com/office/officeart/2005/8/layout/vList2"/>
    <dgm:cxn modelId="{354421F7-67C3-40CE-9CD0-E9438443DE3E}" type="presOf" srcId="{6FA75EE2-A6B5-4AEB-8947-375BC09F597D}" destId="{EAACD9A7-B3B0-4BF7-844D-4A6F549B27D4}" srcOrd="0" destOrd="2" presId="urn:microsoft.com/office/officeart/2005/8/layout/vList2"/>
    <dgm:cxn modelId="{B93568FB-E5D3-44EA-BE9C-2B3233DE882A}" type="presOf" srcId="{E4C1CDCD-81B2-49B8-84B7-61BF2A78B0B0}" destId="{778B6A19-26AD-458B-A083-F57D18472C7D}" srcOrd="0" destOrd="1" presId="urn:microsoft.com/office/officeart/2005/8/layout/vList2"/>
    <dgm:cxn modelId="{A787F11B-1829-4676-B8F1-5D8F42B2A5D1}" type="presParOf" srcId="{52B9531D-8161-40C7-8510-6E77481CFE66}" destId="{E44CDDBD-E6FB-496B-A333-B91E086B5D40}" srcOrd="0" destOrd="0" presId="urn:microsoft.com/office/officeart/2005/8/layout/vList2"/>
    <dgm:cxn modelId="{E0DB49E9-41C8-40D9-93A6-8D23824F5C39}" type="presParOf" srcId="{52B9531D-8161-40C7-8510-6E77481CFE66}" destId="{EAACD9A7-B3B0-4BF7-844D-4A6F549B27D4}" srcOrd="1" destOrd="0" presId="urn:microsoft.com/office/officeart/2005/8/layout/vList2"/>
    <dgm:cxn modelId="{CDD63010-121A-4947-8313-0A5EF6F61765}" type="presParOf" srcId="{52B9531D-8161-40C7-8510-6E77481CFE66}" destId="{A30A0C88-CE65-4F9D-A004-C98BC5250C04}" srcOrd="2" destOrd="0" presId="urn:microsoft.com/office/officeart/2005/8/layout/vList2"/>
    <dgm:cxn modelId="{ACB45557-E431-4E4D-B10A-3F938E261232}" type="presParOf" srcId="{52B9531D-8161-40C7-8510-6E77481CFE66}" destId="{778B6A19-26AD-458B-A083-F57D18472C7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08E8F6-954F-44C4-A8C7-1C69E3493FD1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9F345ED-492B-4F5E-9594-26DE886EDA75}">
      <dgm:prSet phldrT="[Текст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Experimental data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217690-92C2-44DB-93FA-0AE78179636F}" type="parTrans" cxnId="{E162045E-1B72-4879-B7B0-E98DD020384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6BADA3-FD48-4DA5-B63D-598AAA4D0B18}" type="sibTrans" cxnId="{E162045E-1B72-4879-B7B0-E98DD020384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D018B9-E76D-4456-BBB5-E596DBD1E39F}">
      <dgm:prSet phldrT="[Текст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Material properties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EB99FE8-7C58-4892-B7F6-F9B281DFB970}" type="parTrans" cxnId="{2F8B2DF1-2527-436B-ADA7-C0C3993855D4}">
      <dgm:prSet/>
      <dgm:spPr/>
      <dgm:t>
        <a:bodyPr/>
        <a:lstStyle/>
        <a:p>
          <a:endParaRPr lang="ru-RU"/>
        </a:p>
      </dgm:t>
    </dgm:pt>
    <dgm:pt modelId="{2C48D6D1-689A-42A1-95BA-5B1706D2A5D0}" type="sibTrans" cxnId="{2F8B2DF1-2527-436B-ADA7-C0C3993855D4}">
      <dgm:prSet/>
      <dgm:spPr/>
      <dgm:t>
        <a:bodyPr/>
        <a:lstStyle/>
        <a:p>
          <a:endParaRPr lang="ru-RU"/>
        </a:p>
      </dgm:t>
    </dgm:pt>
    <dgm:pt modelId="{E979CEDD-561A-4853-9402-045A40E40CA3}">
      <dgm:prSet phldrT="[Текст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Simulation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8B4E61-86EA-4C7A-B957-408E7062F673}" type="parTrans" cxnId="{766EA84D-F472-40CB-8E8C-191AB985B375}">
      <dgm:prSet/>
      <dgm:spPr/>
      <dgm:t>
        <a:bodyPr/>
        <a:lstStyle/>
        <a:p>
          <a:endParaRPr lang="ru-RU"/>
        </a:p>
      </dgm:t>
    </dgm:pt>
    <dgm:pt modelId="{5ADE81C0-2E45-4AEC-87ED-E706FFD6DDD3}" type="sibTrans" cxnId="{766EA84D-F472-40CB-8E8C-191AB985B375}">
      <dgm:prSet/>
      <dgm:spPr/>
      <dgm:t>
        <a:bodyPr/>
        <a:lstStyle/>
        <a:p>
          <a:endParaRPr lang="ru-RU"/>
        </a:p>
      </dgm:t>
    </dgm:pt>
    <dgm:pt modelId="{E3338883-7188-414B-AB6C-012339F63FD8}" type="pres">
      <dgm:prSet presAssocID="{F908E8F6-954F-44C4-A8C7-1C69E3493FD1}" presName="rootnode" presStyleCnt="0">
        <dgm:presLayoutVars>
          <dgm:chMax/>
          <dgm:chPref/>
          <dgm:dir/>
          <dgm:animLvl val="lvl"/>
        </dgm:presLayoutVars>
      </dgm:prSet>
      <dgm:spPr/>
    </dgm:pt>
    <dgm:pt modelId="{B79A04AE-7C6B-4C9F-8D41-4FE442BBE45B}" type="pres">
      <dgm:prSet presAssocID="{09F345ED-492B-4F5E-9594-26DE886EDA75}" presName="composite" presStyleCnt="0"/>
      <dgm:spPr/>
    </dgm:pt>
    <dgm:pt modelId="{D963E8E1-B5BD-42A8-8541-FE9E2F0EBF6E}" type="pres">
      <dgm:prSet presAssocID="{09F345ED-492B-4F5E-9594-26DE886EDA75}" presName="LShape" presStyleLbl="alignNode1" presStyleIdx="0" presStyleCnt="5"/>
      <dgm:spPr/>
    </dgm:pt>
    <dgm:pt modelId="{AC3F714E-A711-4DD1-A7A7-7EC31B00D14E}" type="pres">
      <dgm:prSet presAssocID="{09F345ED-492B-4F5E-9594-26DE886EDA75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F78B1A70-4560-4931-B41B-1999F6FFC1D2}" type="pres">
      <dgm:prSet presAssocID="{09F345ED-492B-4F5E-9594-26DE886EDA75}" presName="Triangle" presStyleLbl="alignNode1" presStyleIdx="1" presStyleCnt="5"/>
      <dgm:spPr/>
    </dgm:pt>
    <dgm:pt modelId="{0E64F7A8-E63A-46F1-B813-C18D479D4FB4}" type="pres">
      <dgm:prSet presAssocID="{F26BADA3-FD48-4DA5-B63D-598AAA4D0B18}" presName="sibTrans" presStyleCnt="0"/>
      <dgm:spPr/>
    </dgm:pt>
    <dgm:pt modelId="{CDF46664-20B8-4FD2-9EE6-FEF935910A54}" type="pres">
      <dgm:prSet presAssocID="{F26BADA3-FD48-4DA5-B63D-598AAA4D0B18}" presName="space" presStyleCnt="0"/>
      <dgm:spPr/>
    </dgm:pt>
    <dgm:pt modelId="{BF93FD6F-A77A-421A-B482-404227654F62}" type="pres">
      <dgm:prSet presAssocID="{FED018B9-E76D-4456-BBB5-E596DBD1E39F}" presName="composite" presStyleCnt="0"/>
      <dgm:spPr/>
    </dgm:pt>
    <dgm:pt modelId="{91E02FB1-0783-421C-BAB2-2246459CADE6}" type="pres">
      <dgm:prSet presAssocID="{FED018B9-E76D-4456-BBB5-E596DBD1E39F}" presName="LShape" presStyleLbl="alignNode1" presStyleIdx="2" presStyleCnt="5"/>
      <dgm:spPr/>
    </dgm:pt>
    <dgm:pt modelId="{3E8820EB-404E-442A-9C7C-6DC0DAF8122C}" type="pres">
      <dgm:prSet presAssocID="{FED018B9-E76D-4456-BBB5-E596DBD1E39F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55EF068F-203B-457D-8E2A-6202D86B9543}" type="pres">
      <dgm:prSet presAssocID="{FED018B9-E76D-4456-BBB5-E596DBD1E39F}" presName="Triangle" presStyleLbl="alignNode1" presStyleIdx="3" presStyleCnt="5"/>
      <dgm:spPr/>
    </dgm:pt>
    <dgm:pt modelId="{2C6DE0E7-DDFE-4FC2-84A4-C686C18BF7C8}" type="pres">
      <dgm:prSet presAssocID="{2C48D6D1-689A-42A1-95BA-5B1706D2A5D0}" presName="sibTrans" presStyleCnt="0"/>
      <dgm:spPr/>
    </dgm:pt>
    <dgm:pt modelId="{F8A50846-2F20-4560-9978-E145007FFD05}" type="pres">
      <dgm:prSet presAssocID="{2C48D6D1-689A-42A1-95BA-5B1706D2A5D0}" presName="space" presStyleCnt="0"/>
      <dgm:spPr/>
    </dgm:pt>
    <dgm:pt modelId="{1BB54D3B-F82D-4A0B-B921-C6E547EDE6DD}" type="pres">
      <dgm:prSet presAssocID="{E979CEDD-561A-4853-9402-045A40E40CA3}" presName="composite" presStyleCnt="0"/>
      <dgm:spPr/>
    </dgm:pt>
    <dgm:pt modelId="{89A616C6-9385-405B-AD62-5D051D349CAD}" type="pres">
      <dgm:prSet presAssocID="{E979CEDD-561A-4853-9402-045A40E40CA3}" presName="LShape" presStyleLbl="alignNode1" presStyleIdx="4" presStyleCnt="5"/>
      <dgm:spPr/>
    </dgm:pt>
    <dgm:pt modelId="{5D4DEBE2-061E-4C37-B50A-03FA7E7DB8E0}" type="pres">
      <dgm:prSet presAssocID="{E979CEDD-561A-4853-9402-045A40E40CA3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E162045E-1B72-4879-B7B0-E98DD020384D}" srcId="{F908E8F6-954F-44C4-A8C7-1C69E3493FD1}" destId="{09F345ED-492B-4F5E-9594-26DE886EDA75}" srcOrd="0" destOrd="0" parTransId="{E4217690-92C2-44DB-93FA-0AE78179636F}" sibTransId="{F26BADA3-FD48-4DA5-B63D-598AAA4D0B18}"/>
    <dgm:cxn modelId="{11F3895F-FC34-4ADB-8EAC-922843FD5F9E}" type="presOf" srcId="{E979CEDD-561A-4853-9402-045A40E40CA3}" destId="{5D4DEBE2-061E-4C37-B50A-03FA7E7DB8E0}" srcOrd="0" destOrd="0" presId="urn:microsoft.com/office/officeart/2009/3/layout/StepUpProcess"/>
    <dgm:cxn modelId="{2EEDEE49-6EE9-48F2-8404-EA11D40F6C61}" type="presOf" srcId="{F908E8F6-954F-44C4-A8C7-1C69E3493FD1}" destId="{E3338883-7188-414B-AB6C-012339F63FD8}" srcOrd="0" destOrd="0" presId="urn:microsoft.com/office/officeart/2009/3/layout/StepUpProcess"/>
    <dgm:cxn modelId="{766EA84D-F472-40CB-8E8C-191AB985B375}" srcId="{F908E8F6-954F-44C4-A8C7-1C69E3493FD1}" destId="{E979CEDD-561A-4853-9402-045A40E40CA3}" srcOrd="2" destOrd="0" parTransId="{528B4E61-86EA-4C7A-B957-408E7062F673}" sibTransId="{5ADE81C0-2E45-4AEC-87ED-E706FFD6DDD3}"/>
    <dgm:cxn modelId="{07052CBE-9502-4397-98BF-48BD8D06F65C}" type="presOf" srcId="{09F345ED-492B-4F5E-9594-26DE886EDA75}" destId="{AC3F714E-A711-4DD1-A7A7-7EC31B00D14E}" srcOrd="0" destOrd="0" presId="urn:microsoft.com/office/officeart/2009/3/layout/StepUpProcess"/>
    <dgm:cxn modelId="{904D5EC1-B206-435C-9DD8-6BDE03A96186}" type="presOf" srcId="{FED018B9-E76D-4456-BBB5-E596DBD1E39F}" destId="{3E8820EB-404E-442A-9C7C-6DC0DAF8122C}" srcOrd="0" destOrd="0" presId="urn:microsoft.com/office/officeart/2009/3/layout/StepUpProcess"/>
    <dgm:cxn modelId="{2F8B2DF1-2527-436B-ADA7-C0C3993855D4}" srcId="{F908E8F6-954F-44C4-A8C7-1C69E3493FD1}" destId="{FED018B9-E76D-4456-BBB5-E596DBD1E39F}" srcOrd="1" destOrd="0" parTransId="{EEB99FE8-7C58-4892-B7F6-F9B281DFB970}" sibTransId="{2C48D6D1-689A-42A1-95BA-5B1706D2A5D0}"/>
    <dgm:cxn modelId="{2F8D120D-0214-46F0-876B-4CD2F3296054}" type="presParOf" srcId="{E3338883-7188-414B-AB6C-012339F63FD8}" destId="{B79A04AE-7C6B-4C9F-8D41-4FE442BBE45B}" srcOrd="0" destOrd="0" presId="urn:microsoft.com/office/officeart/2009/3/layout/StepUpProcess"/>
    <dgm:cxn modelId="{C9E5298C-7325-4B7A-AF9C-86E80C4BDBCF}" type="presParOf" srcId="{B79A04AE-7C6B-4C9F-8D41-4FE442BBE45B}" destId="{D963E8E1-B5BD-42A8-8541-FE9E2F0EBF6E}" srcOrd="0" destOrd="0" presId="urn:microsoft.com/office/officeart/2009/3/layout/StepUpProcess"/>
    <dgm:cxn modelId="{9C9D9DED-963B-4609-BA2A-2BC179907913}" type="presParOf" srcId="{B79A04AE-7C6B-4C9F-8D41-4FE442BBE45B}" destId="{AC3F714E-A711-4DD1-A7A7-7EC31B00D14E}" srcOrd="1" destOrd="0" presId="urn:microsoft.com/office/officeart/2009/3/layout/StepUpProcess"/>
    <dgm:cxn modelId="{B5F58D94-9C74-4B7C-BA51-4E2746EF613C}" type="presParOf" srcId="{B79A04AE-7C6B-4C9F-8D41-4FE442BBE45B}" destId="{F78B1A70-4560-4931-B41B-1999F6FFC1D2}" srcOrd="2" destOrd="0" presId="urn:microsoft.com/office/officeart/2009/3/layout/StepUpProcess"/>
    <dgm:cxn modelId="{F97483CC-96AD-43F9-9121-1D101B17D6F6}" type="presParOf" srcId="{E3338883-7188-414B-AB6C-012339F63FD8}" destId="{0E64F7A8-E63A-46F1-B813-C18D479D4FB4}" srcOrd="1" destOrd="0" presId="urn:microsoft.com/office/officeart/2009/3/layout/StepUpProcess"/>
    <dgm:cxn modelId="{0EE29485-C49B-4258-AAD5-7DB6B684A16D}" type="presParOf" srcId="{0E64F7A8-E63A-46F1-B813-C18D479D4FB4}" destId="{CDF46664-20B8-4FD2-9EE6-FEF935910A54}" srcOrd="0" destOrd="0" presId="urn:microsoft.com/office/officeart/2009/3/layout/StepUpProcess"/>
    <dgm:cxn modelId="{FA77F4E7-7829-4A3C-98BD-3DD1596AAD90}" type="presParOf" srcId="{E3338883-7188-414B-AB6C-012339F63FD8}" destId="{BF93FD6F-A77A-421A-B482-404227654F62}" srcOrd="2" destOrd="0" presId="urn:microsoft.com/office/officeart/2009/3/layout/StepUpProcess"/>
    <dgm:cxn modelId="{38F1ACC2-2B2D-46F1-913B-60516DDB2ECB}" type="presParOf" srcId="{BF93FD6F-A77A-421A-B482-404227654F62}" destId="{91E02FB1-0783-421C-BAB2-2246459CADE6}" srcOrd="0" destOrd="0" presId="urn:microsoft.com/office/officeart/2009/3/layout/StepUpProcess"/>
    <dgm:cxn modelId="{041E09DA-4BEE-4BF9-B612-1EFB9A39ADF0}" type="presParOf" srcId="{BF93FD6F-A77A-421A-B482-404227654F62}" destId="{3E8820EB-404E-442A-9C7C-6DC0DAF8122C}" srcOrd="1" destOrd="0" presId="urn:microsoft.com/office/officeart/2009/3/layout/StepUpProcess"/>
    <dgm:cxn modelId="{FBB92311-115E-4402-8AB0-3CBF4CD5415B}" type="presParOf" srcId="{BF93FD6F-A77A-421A-B482-404227654F62}" destId="{55EF068F-203B-457D-8E2A-6202D86B9543}" srcOrd="2" destOrd="0" presId="urn:microsoft.com/office/officeart/2009/3/layout/StepUpProcess"/>
    <dgm:cxn modelId="{A2A04027-36FE-4BD4-B6FE-493B270153B8}" type="presParOf" srcId="{E3338883-7188-414B-AB6C-012339F63FD8}" destId="{2C6DE0E7-DDFE-4FC2-84A4-C686C18BF7C8}" srcOrd="3" destOrd="0" presId="urn:microsoft.com/office/officeart/2009/3/layout/StepUpProcess"/>
    <dgm:cxn modelId="{109E1BC6-6D8C-4A86-BC58-845E9451E27E}" type="presParOf" srcId="{2C6DE0E7-DDFE-4FC2-84A4-C686C18BF7C8}" destId="{F8A50846-2F20-4560-9978-E145007FFD05}" srcOrd="0" destOrd="0" presId="urn:microsoft.com/office/officeart/2009/3/layout/StepUpProcess"/>
    <dgm:cxn modelId="{73F8555D-8F39-4255-BE95-0BDB25E15ECA}" type="presParOf" srcId="{E3338883-7188-414B-AB6C-012339F63FD8}" destId="{1BB54D3B-F82D-4A0B-B921-C6E547EDE6DD}" srcOrd="4" destOrd="0" presId="urn:microsoft.com/office/officeart/2009/3/layout/StepUpProcess"/>
    <dgm:cxn modelId="{0C4B344F-CE91-48F0-9C3C-02BAF60F30AD}" type="presParOf" srcId="{1BB54D3B-F82D-4A0B-B921-C6E547EDE6DD}" destId="{89A616C6-9385-405B-AD62-5D051D349CAD}" srcOrd="0" destOrd="0" presId="urn:microsoft.com/office/officeart/2009/3/layout/StepUpProcess"/>
    <dgm:cxn modelId="{DDA8A265-EB47-40AB-B4F7-C2F0955D3B08}" type="presParOf" srcId="{1BB54D3B-F82D-4A0B-B921-C6E547EDE6DD}" destId="{5D4DEBE2-061E-4C37-B50A-03FA7E7DB8E0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908E8F6-954F-44C4-A8C7-1C69E3493FD1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9F345ED-492B-4F5E-9594-26DE886EDA75}">
      <dgm:prSet phldrT="[Текст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heat input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4217690-92C2-44DB-93FA-0AE78179636F}" type="parTrans" cxnId="{E162045E-1B72-4879-B7B0-E98DD020384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26BADA3-FD48-4DA5-B63D-598AAA4D0B18}" type="sibTrans" cxnId="{E162045E-1B72-4879-B7B0-E98DD020384D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8C4957-536F-4C78-AF71-BC8AF6FD6A16}">
      <dgm:prSet phldrT="[Текст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melting &amp;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hydrodynamics &amp; solidification &amp; thermals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39AD05-3122-43F2-B8FE-92809C886DE5}" type="parTrans" cxnId="{D4E15612-154F-4D1A-B8ED-93AAF8FA2FF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F8DEB9-657A-408F-80EE-16B3E02C4E0C}" type="sibTrans" cxnId="{D4E15612-154F-4D1A-B8ED-93AAF8FA2FF3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9FEE2E-2E6D-4B66-BDC2-76D5D57D38CC}">
      <dgm:prSet phldrT="[Текст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morphology: roughness &amp; porosity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FB1067-48B3-413F-86CA-F8E761CBA0EB}" type="parTrans" cxnId="{2618CA88-09F0-4651-9ADC-6192E22F143B}">
      <dgm:prSet/>
      <dgm:spPr/>
      <dgm:t>
        <a:bodyPr/>
        <a:lstStyle/>
        <a:p>
          <a:endParaRPr lang="ru-RU"/>
        </a:p>
      </dgm:t>
    </dgm:pt>
    <dgm:pt modelId="{4959F3BE-B011-4A9A-B74A-52003375CC0C}" type="sibTrans" cxnId="{2618CA88-09F0-4651-9ADC-6192E22F143B}">
      <dgm:prSet/>
      <dgm:spPr/>
      <dgm:t>
        <a:bodyPr/>
        <a:lstStyle/>
        <a:p>
          <a:endParaRPr lang="ru-RU"/>
        </a:p>
      </dgm:t>
    </dgm:pt>
    <dgm:pt modelId="{EEF0DAED-9C69-4088-8503-1B4C176F8F3A}">
      <dgm:prSet phldrT="[Текст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microstructure, mechanical properties etc.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185B05-0C74-4A57-BFDE-A8CC6A61CDAE}" type="parTrans" cxnId="{E8AF4FD6-A3F1-4475-BC85-0A6352DF9957}">
      <dgm:prSet/>
      <dgm:spPr/>
      <dgm:t>
        <a:bodyPr/>
        <a:lstStyle/>
        <a:p>
          <a:endParaRPr lang="ru-RU"/>
        </a:p>
      </dgm:t>
    </dgm:pt>
    <dgm:pt modelId="{2A00934E-EB09-4F21-BF58-A5E9A2213E88}" type="sibTrans" cxnId="{E8AF4FD6-A3F1-4475-BC85-0A6352DF9957}">
      <dgm:prSet/>
      <dgm:spPr/>
      <dgm:t>
        <a:bodyPr/>
        <a:lstStyle/>
        <a:p>
          <a:endParaRPr lang="ru-RU"/>
        </a:p>
      </dgm:t>
    </dgm:pt>
    <dgm:pt modelId="{E3338883-7188-414B-AB6C-012339F63FD8}" type="pres">
      <dgm:prSet presAssocID="{F908E8F6-954F-44C4-A8C7-1C69E3493FD1}" presName="rootnode" presStyleCnt="0">
        <dgm:presLayoutVars>
          <dgm:chMax/>
          <dgm:chPref/>
          <dgm:dir/>
          <dgm:animLvl val="lvl"/>
        </dgm:presLayoutVars>
      </dgm:prSet>
      <dgm:spPr/>
    </dgm:pt>
    <dgm:pt modelId="{B79A04AE-7C6B-4C9F-8D41-4FE442BBE45B}" type="pres">
      <dgm:prSet presAssocID="{09F345ED-492B-4F5E-9594-26DE886EDA75}" presName="composite" presStyleCnt="0"/>
      <dgm:spPr/>
    </dgm:pt>
    <dgm:pt modelId="{D963E8E1-B5BD-42A8-8541-FE9E2F0EBF6E}" type="pres">
      <dgm:prSet presAssocID="{09F345ED-492B-4F5E-9594-26DE886EDA75}" presName="LShape" presStyleLbl="alignNode1" presStyleIdx="0" presStyleCnt="7"/>
      <dgm:spPr/>
    </dgm:pt>
    <dgm:pt modelId="{AC3F714E-A711-4DD1-A7A7-7EC31B00D14E}" type="pres">
      <dgm:prSet presAssocID="{09F345ED-492B-4F5E-9594-26DE886EDA75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F78B1A70-4560-4931-B41B-1999F6FFC1D2}" type="pres">
      <dgm:prSet presAssocID="{09F345ED-492B-4F5E-9594-26DE886EDA75}" presName="Triangle" presStyleLbl="alignNode1" presStyleIdx="1" presStyleCnt="7"/>
      <dgm:spPr/>
    </dgm:pt>
    <dgm:pt modelId="{0E64F7A8-E63A-46F1-B813-C18D479D4FB4}" type="pres">
      <dgm:prSet presAssocID="{F26BADA3-FD48-4DA5-B63D-598AAA4D0B18}" presName="sibTrans" presStyleCnt="0"/>
      <dgm:spPr/>
    </dgm:pt>
    <dgm:pt modelId="{CDF46664-20B8-4FD2-9EE6-FEF935910A54}" type="pres">
      <dgm:prSet presAssocID="{F26BADA3-FD48-4DA5-B63D-598AAA4D0B18}" presName="space" presStyleCnt="0"/>
      <dgm:spPr/>
    </dgm:pt>
    <dgm:pt modelId="{405D771F-7B56-4458-A1A3-D46E7735D04B}" type="pres">
      <dgm:prSet presAssocID="{A98C4957-536F-4C78-AF71-BC8AF6FD6A16}" presName="composite" presStyleCnt="0"/>
      <dgm:spPr/>
    </dgm:pt>
    <dgm:pt modelId="{604A0561-862B-438C-8C4C-C2F8803FE10B}" type="pres">
      <dgm:prSet presAssocID="{A98C4957-536F-4C78-AF71-BC8AF6FD6A16}" presName="LShape" presStyleLbl="alignNode1" presStyleIdx="2" presStyleCnt="7"/>
      <dgm:spPr/>
    </dgm:pt>
    <dgm:pt modelId="{DC5386AB-75DC-4ACD-BD17-1E9C51945C77}" type="pres">
      <dgm:prSet presAssocID="{A98C4957-536F-4C78-AF71-BC8AF6FD6A16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FEAFD99D-9175-4309-8B19-A433A4556D62}" type="pres">
      <dgm:prSet presAssocID="{A98C4957-536F-4C78-AF71-BC8AF6FD6A16}" presName="Triangle" presStyleLbl="alignNode1" presStyleIdx="3" presStyleCnt="7"/>
      <dgm:spPr/>
    </dgm:pt>
    <dgm:pt modelId="{554161A7-B649-461C-A329-D307C7E55361}" type="pres">
      <dgm:prSet presAssocID="{BBF8DEB9-657A-408F-80EE-16B3E02C4E0C}" presName="sibTrans" presStyleCnt="0"/>
      <dgm:spPr/>
    </dgm:pt>
    <dgm:pt modelId="{03D91DB0-6324-42B0-B30E-15CD13F5AA3A}" type="pres">
      <dgm:prSet presAssocID="{BBF8DEB9-657A-408F-80EE-16B3E02C4E0C}" presName="space" presStyleCnt="0"/>
      <dgm:spPr/>
    </dgm:pt>
    <dgm:pt modelId="{F5F844F3-5A42-409F-B629-D2C3A4B0AF21}" type="pres">
      <dgm:prSet presAssocID="{C49FEE2E-2E6D-4B66-BDC2-76D5D57D38CC}" presName="composite" presStyleCnt="0"/>
      <dgm:spPr/>
    </dgm:pt>
    <dgm:pt modelId="{5721FC46-67FF-4DB7-B557-90A9ACACF68D}" type="pres">
      <dgm:prSet presAssocID="{C49FEE2E-2E6D-4B66-BDC2-76D5D57D38CC}" presName="LShape" presStyleLbl="alignNode1" presStyleIdx="4" presStyleCnt="7"/>
      <dgm:spPr/>
    </dgm:pt>
    <dgm:pt modelId="{FA952458-439F-4EA2-A5EB-C87961D38741}" type="pres">
      <dgm:prSet presAssocID="{C49FEE2E-2E6D-4B66-BDC2-76D5D57D38CC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99ACC250-1871-43A1-81B7-17C6D0736272}" type="pres">
      <dgm:prSet presAssocID="{C49FEE2E-2E6D-4B66-BDC2-76D5D57D38CC}" presName="Triangle" presStyleLbl="alignNode1" presStyleIdx="5" presStyleCnt="7"/>
      <dgm:spPr/>
    </dgm:pt>
    <dgm:pt modelId="{1EB5F17A-7FAD-49D8-AEF1-69EF9591E987}" type="pres">
      <dgm:prSet presAssocID="{4959F3BE-B011-4A9A-B74A-52003375CC0C}" presName="sibTrans" presStyleCnt="0"/>
      <dgm:spPr/>
    </dgm:pt>
    <dgm:pt modelId="{B2ABEE66-70BC-41A0-BF56-C5EE2B7460D1}" type="pres">
      <dgm:prSet presAssocID="{4959F3BE-B011-4A9A-B74A-52003375CC0C}" presName="space" presStyleCnt="0"/>
      <dgm:spPr/>
    </dgm:pt>
    <dgm:pt modelId="{BB20D2C0-C3F0-455E-943E-6348E346B5AE}" type="pres">
      <dgm:prSet presAssocID="{EEF0DAED-9C69-4088-8503-1B4C176F8F3A}" presName="composite" presStyleCnt="0"/>
      <dgm:spPr/>
    </dgm:pt>
    <dgm:pt modelId="{A2339D56-F144-4533-9C5F-BCFCE800334D}" type="pres">
      <dgm:prSet presAssocID="{EEF0DAED-9C69-4088-8503-1B4C176F8F3A}" presName="LShape" presStyleLbl="alignNode1" presStyleIdx="6" presStyleCnt="7"/>
      <dgm:spPr/>
    </dgm:pt>
    <dgm:pt modelId="{E67A6CB8-75ED-4A90-906A-BEA0B5B51CC6}" type="pres">
      <dgm:prSet presAssocID="{EEF0DAED-9C69-4088-8503-1B4C176F8F3A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D4E15612-154F-4D1A-B8ED-93AAF8FA2FF3}" srcId="{F908E8F6-954F-44C4-A8C7-1C69E3493FD1}" destId="{A98C4957-536F-4C78-AF71-BC8AF6FD6A16}" srcOrd="1" destOrd="0" parTransId="{1239AD05-3122-43F2-B8FE-92809C886DE5}" sibTransId="{BBF8DEB9-657A-408F-80EE-16B3E02C4E0C}"/>
    <dgm:cxn modelId="{E162045E-1B72-4879-B7B0-E98DD020384D}" srcId="{F908E8F6-954F-44C4-A8C7-1C69E3493FD1}" destId="{09F345ED-492B-4F5E-9594-26DE886EDA75}" srcOrd="0" destOrd="0" parTransId="{E4217690-92C2-44DB-93FA-0AE78179636F}" sibTransId="{F26BADA3-FD48-4DA5-B63D-598AAA4D0B18}"/>
    <dgm:cxn modelId="{CB3E7246-6C2E-45FF-A3E3-9D3BACBE97E9}" type="presOf" srcId="{A98C4957-536F-4C78-AF71-BC8AF6FD6A16}" destId="{DC5386AB-75DC-4ACD-BD17-1E9C51945C77}" srcOrd="0" destOrd="0" presId="urn:microsoft.com/office/officeart/2009/3/layout/StepUpProcess"/>
    <dgm:cxn modelId="{2EEDEE49-6EE9-48F2-8404-EA11D40F6C61}" type="presOf" srcId="{F908E8F6-954F-44C4-A8C7-1C69E3493FD1}" destId="{E3338883-7188-414B-AB6C-012339F63FD8}" srcOrd="0" destOrd="0" presId="urn:microsoft.com/office/officeart/2009/3/layout/StepUpProcess"/>
    <dgm:cxn modelId="{2618CA88-09F0-4651-9ADC-6192E22F143B}" srcId="{F908E8F6-954F-44C4-A8C7-1C69E3493FD1}" destId="{C49FEE2E-2E6D-4B66-BDC2-76D5D57D38CC}" srcOrd="2" destOrd="0" parTransId="{8FFB1067-48B3-413F-86CA-F8E761CBA0EB}" sibTransId="{4959F3BE-B011-4A9A-B74A-52003375CC0C}"/>
    <dgm:cxn modelId="{A82A94B8-1FCE-4762-A150-999EF001E180}" type="presOf" srcId="{C49FEE2E-2E6D-4B66-BDC2-76D5D57D38CC}" destId="{FA952458-439F-4EA2-A5EB-C87961D38741}" srcOrd="0" destOrd="0" presId="urn:microsoft.com/office/officeart/2009/3/layout/StepUpProcess"/>
    <dgm:cxn modelId="{07052CBE-9502-4397-98BF-48BD8D06F65C}" type="presOf" srcId="{09F345ED-492B-4F5E-9594-26DE886EDA75}" destId="{AC3F714E-A711-4DD1-A7A7-7EC31B00D14E}" srcOrd="0" destOrd="0" presId="urn:microsoft.com/office/officeart/2009/3/layout/StepUpProcess"/>
    <dgm:cxn modelId="{1D5414D0-65D7-453C-8EF1-1E119E3FE29D}" type="presOf" srcId="{EEF0DAED-9C69-4088-8503-1B4C176F8F3A}" destId="{E67A6CB8-75ED-4A90-906A-BEA0B5B51CC6}" srcOrd="0" destOrd="0" presId="urn:microsoft.com/office/officeart/2009/3/layout/StepUpProcess"/>
    <dgm:cxn modelId="{E8AF4FD6-A3F1-4475-BC85-0A6352DF9957}" srcId="{F908E8F6-954F-44C4-A8C7-1C69E3493FD1}" destId="{EEF0DAED-9C69-4088-8503-1B4C176F8F3A}" srcOrd="3" destOrd="0" parTransId="{76185B05-0C74-4A57-BFDE-A8CC6A61CDAE}" sibTransId="{2A00934E-EB09-4F21-BF58-A5E9A2213E88}"/>
    <dgm:cxn modelId="{2F8D120D-0214-46F0-876B-4CD2F3296054}" type="presParOf" srcId="{E3338883-7188-414B-AB6C-012339F63FD8}" destId="{B79A04AE-7C6B-4C9F-8D41-4FE442BBE45B}" srcOrd="0" destOrd="0" presId="urn:microsoft.com/office/officeart/2009/3/layout/StepUpProcess"/>
    <dgm:cxn modelId="{C9E5298C-7325-4B7A-AF9C-86E80C4BDBCF}" type="presParOf" srcId="{B79A04AE-7C6B-4C9F-8D41-4FE442BBE45B}" destId="{D963E8E1-B5BD-42A8-8541-FE9E2F0EBF6E}" srcOrd="0" destOrd="0" presId="urn:microsoft.com/office/officeart/2009/3/layout/StepUpProcess"/>
    <dgm:cxn modelId="{9C9D9DED-963B-4609-BA2A-2BC179907913}" type="presParOf" srcId="{B79A04AE-7C6B-4C9F-8D41-4FE442BBE45B}" destId="{AC3F714E-A711-4DD1-A7A7-7EC31B00D14E}" srcOrd="1" destOrd="0" presId="urn:microsoft.com/office/officeart/2009/3/layout/StepUpProcess"/>
    <dgm:cxn modelId="{059A8871-DB88-45C4-9CC9-D4C83AF49711}" type="presParOf" srcId="{B79A04AE-7C6B-4C9F-8D41-4FE442BBE45B}" destId="{F78B1A70-4560-4931-B41B-1999F6FFC1D2}" srcOrd="2" destOrd="0" presId="urn:microsoft.com/office/officeart/2009/3/layout/StepUpProcess"/>
    <dgm:cxn modelId="{30271BE7-47FB-435F-99AB-CCF31721149D}" type="presParOf" srcId="{E3338883-7188-414B-AB6C-012339F63FD8}" destId="{0E64F7A8-E63A-46F1-B813-C18D479D4FB4}" srcOrd="1" destOrd="0" presId="urn:microsoft.com/office/officeart/2009/3/layout/StepUpProcess"/>
    <dgm:cxn modelId="{FE391908-66C5-4FEB-A56B-AE2FE4CC984C}" type="presParOf" srcId="{0E64F7A8-E63A-46F1-B813-C18D479D4FB4}" destId="{CDF46664-20B8-4FD2-9EE6-FEF935910A54}" srcOrd="0" destOrd="0" presId="urn:microsoft.com/office/officeart/2009/3/layout/StepUpProcess"/>
    <dgm:cxn modelId="{EE92C23B-9C9D-41E8-BB08-5F8DB9119818}" type="presParOf" srcId="{E3338883-7188-414B-AB6C-012339F63FD8}" destId="{405D771F-7B56-4458-A1A3-D46E7735D04B}" srcOrd="2" destOrd="0" presId="urn:microsoft.com/office/officeart/2009/3/layout/StepUpProcess"/>
    <dgm:cxn modelId="{BDD0208E-FE6F-4241-BDFB-3C76CA5CDE07}" type="presParOf" srcId="{405D771F-7B56-4458-A1A3-D46E7735D04B}" destId="{604A0561-862B-438C-8C4C-C2F8803FE10B}" srcOrd="0" destOrd="0" presId="urn:microsoft.com/office/officeart/2009/3/layout/StepUpProcess"/>
    <dgm:cxn modelId="{2C68F6C7-965E-44B5-B553-8F5FCD309296}" type="presParOf" srcId="{405D771F-7B56-4458-A1A3-D46E7735D04B}" destId="{DC5386AB-75DC-4ACD-BD17-1E9C51945C77}" srcOrd="1" destOrd="0" presId="urn:microsoft.com/office/officeart/2009/3/layout/StepUpProcess"/>
    <dgm:cxn modelId="{547530EE-C9A1-41BE-BCD1-91856BA2818A}" type="presParOf" srcId="{405D771F-7B56-4458-A1A3-D46E7735D04B}" destId="{FEAFD99D-9175-4309-8B19-A433A4556D62}" srcOrd="2" destOrd="0" presId="urn:microsoft.com/office/officeart/2009/3/layout/StepUpProcess"/>
    <dgm:cxn modelId="{12E1C30D-2548-433E-BB3C-3A0639CF2E60}" type="presParOf" srcId="{E3338883-7188-414B-AB6C-012339F63FD8}" destId="{554161A7-B649-461C-A329-D307C7E55361}" srcOrd="3" destOrd="0" presId="urn:microsoft.com/office/officeart/2009/3/layout/StepUpProcess"/>
    <dgm:cxn modelId="{5026F68B-8E94-4E92-B0BC-268FE65D2A83}" type="presParOf" srcId="{554161A7-B649-461C-A329-D307C7E55361}" destId="{03D91DB0-6324-42B0-B30E-15CD13F5AA3A}" srcOrd="0" destOrd="0" presId="urn:microsoft.com/office/officeart/2009/3/layout/StepUpProcess"/>
    <dgm:cxn modelId="{0EDA75A7-CA0D-4852-9E92-6D6C7E556490}" type="presParOf" srcId="{E3338883-7188-414B-AB6C-012339F63FD8}" destId="{F5F844F3-5A42-409F-B629-D2C3A4B0AF21}" srcOrd="4" destOrd="0" presId="urn:microsoft.com/office/officeart/2009/3/layout/StepUpProcess"/>
    <dgm:cxn modelId="{70242A92-6EA7-4063-BBFC-3A8059A3199A}" type="presParOf" srcId="{F5F844F3-5A42-409F-B629-D2C3A4B0AF21}" destId="{5721FC46-67FF-4DB7-B557-90A9ACACF68D}" srcOrd="0" destOrd="0" presId="urn:microsoft.com/office/officeart/2009/3/layout/StepUpProcess"/>
    <dgm:cxn modelId="{889D3B0F-10E4-4F77-9FCB-E1B9D2419B51}" type="presParOf" srcId="{F5F844F3-5A42-409F-B629-D2C3A4B0AF21}" destId="{FA952458-439F-4EA2-A5EB-C87961D38741}" srcOrd="1" destOrd="0" presId="urn:microsoft.com/office/officeart/2009/3/layout/StepUpProcess"/>
    <dgm:cxn modelId="{31851C31-8A87-43A3-AB50-6FF10E301C66}" type="presParOf" srcId="{F5F844F3-5A42-409F-B629-D2C3A4B0AF21}" destId="{99ACC250-1871-43A1-81B7-17C6D0736272}" srcOrd="2" destOrd="0" presId="urn:microsoft.com/office/officeart/2009/3/layout/StepUpProcess"/>
    <dgm:cxn modelId="{6200BDB5-4866-433B-82CE-37D0978A3C06}" type="presParOf" srcId="{E3338883-7188-414B-AB6C-012339F63FD8}" destId="{1EB5F17A-7FAD-49D8-AEF1-69EF9591E987}" srcOrd="5" destOrd="0" presId="urn:microsoft.com/office/officeart/2009/3/layout/StepUpProcess"/>
    <dgm:cxn modelId="{B2582F1D-848C-4468-B9FF-E79A008DEF41}" type="presParOf" srcId="{1EB5F17A-7FAD-49D8-AEF1-69EF9591E987}" destId="{B2ABEE66-70BC-41A0-BF56-C5EE2B7460D1}" srcOrd="0" destOrd="0" presId="urn:microsoft.com/office/officeart/2009/3/layout/StepUpProcess"/>
    <dgm:cxn modelId="{A0A05E9B-707E-4C4D-A3F3-3665A26FBCB1}" type="presParOf" srcId="{E3338883-7188-414B-AB6C-012339F63FD8}" destId="{BB20D2C0-C3F0-455E-943E-6348E346B5AE}" srcOrd="6" destOrd="0" presId="urn:microsoft.com/office/officeart/2009/3/layout/StepUpProcess"/>
    <dgm:cxn modelId="{449E72ED-4F8D-4170-A781-7AC8BF4AF0CD}" type="presParOf" srcId="{BB20D2C0-C3F0-455E-943E-6348E346B5AE}" destId="{A2339D56-F144-4533-9C5F-BCFCE800334D}" srcOrd="0" destOrd="0" presId="urn:microsoft.com/office/officeart/2009/3/layout/StepUpProcess"/>
    <dgm:cxn modelId="{80FDF1AD-3570-441D-A778-0CA88A1AAF0F}" type="presParOf" srcId="{BB20D2C0-C3F0-455E-943E-6348E346B5AE}" destId="{E67A6CB8-75ED-4A90-906A-BEA0B5B51CC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0B629-25C9-48CF-BD4D-C9DF32AF888A}">
      <dsp:nvSpPr>
        <dsp:cNvPr id="0" name=""/>
        <dsp:cNvSpPr/>
      </dsp:nvSpPr>
      <dsp:spPr>
        <a:xfrm>
          <a:off x="-4722994" y="-723967"/>
          <a:ext cx="5625652" cy="5625652"/>
        </a:xfrm>
        <a:prstGeom prst="blockArc">
          <a:avLst>
            <a:gd name="adj1" fmla="val 18900000"/>
            <a:gd name="adj2" fmla="val 2700000"/>
            <a:gd name="adj3" fmla="val 384"/>
          </a:avLst>
        </a:prstGeom>
        <a:noFill/>
        <a:ln w="1905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E9ABD1-A0C6-48E1-84CE-28A9FFE26799}">
      <dsp:nvSpPr>
        <dsp:cNvPr id="0" name=""/>
        <dsp:cNvSpPr/>
      </dsp:nvSpPr>
      <dsp:spPr>
        <a:xfrm>
          <a:off x="395046" y="261023"/>
          <a:ext cx="5080864" cy="5223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4641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n-lt"/>
              <a:cs typeface="Times New Roman" panose="02020603050405020304" pitchFamily="18" charset="0"/>
            </a:rPr>
            <a:t>Accurate physically based numerical modeling of the </a:t>
          </a:r>
          <a:r>
            <a:rPr lang="en-US" sz="1500" b="0" i="0" kern="1200" dirty="0">
              <a:latin typeface="+mn-lt"/>
              <a:cs typeface="Times New Roman" panose="02020603050405020304" pitchFamily="18" charset="0"/>
            </a:rPr>
            <a:t>entire technological cycle</a:t>
          </a:r>
          <a:endParaRPr lang="ru-RU" sz="1500" kern="1200" dirty="0">
            <a:latin typeface="+mn-lt"/>
            <a:cs typeface="Times New Roman" panose="02020603050405020304" pitchFamily="18" charset="0"/>
          </a:endParaRPr>
        </a:p>
      </dsp:txBody>
      <dsp:txXfrm>
        <a:off x="395046" y="261023"/>
        <a:ext cx="5080864" cy="522381"/>
      </dsp:txXfrm>
    </dsp:sp>
    <dsp:sp modelId="{E856461E-89BB-442F-B287-2EA7B4AB5AF1}">
      <dsp:nvSpPr>
        <dsp:cNvPr id="0" name=""/>
        <dsp:cNvSpPr/>
      </dsp:nvSpPr>
      <dsp:spPr>
        <a:xfrm>
          <a:off x="68557" y="195726"/>
          <a:ext cx="652977" cy="65297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8C3FAF6-E36E-4941-8F38-2ACB56F83C58}">
      <dsp:nvSpPr>
        <dsp:cNvPr id="0" name=""/>
        <dsp:cNvSpPr/>
      </dsp:nvSpPr>
      <dsp:spPr>
        <a:xfrm>
          <a:off x="769369" y="1044345"/>
          <a:ext cx="4706541" cy="5223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4641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n-lt"/>
              <a:cs typeface="Times New Roman" panose="02020603050405020304" pitchFamily="18" charset="0"/>
            </a:rPr>
            <a:t>Mesoscopic level of modeling – up to hydrodynamic physical effects in the melt pool</a:t>
          </a:r>
        </a:p>
      </dsp:txBody>
      <dsp:txXfrm>
        <a:off x="769369" y="1044345"/>
        <a:ext cx="4706541" cy="522381"/>
      </dsp:txXfrm>
    </dsp:sp>
    <dsp:sp modelId="{062C2878-3DFF-4E17-8456-AE362BDB9DB6}">
      <dsp:nvSpPr>
        <dsp:cNvPr id="0" name=""/>
        <dsp:cNvSpPr/>
      </dsp:nvSpPr>
      <dsp:spPr>
        <a:xfrm>
          <a:off x="442881" y="979048"/>
          <a:ext cx="652977" cy="65297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3501C81-7EB9-4252-BF8B-2217B959EADF}">
      <dsp:nvSpPr>
        <dsp:cNvPr id="0" name=""/>
        <dsp:cNvSpPr/>
      </dsp:nvSpPr>
      <dsp:spPr>
        <a:xfrm>
          <a:off x="884257" y="1827668"/>
          <a:ext cx="4591654" cy="5223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4641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n-lt"/>
              <a:cs typeface="Times New Roman" panose="02020603050405020304" pitchFamily="18" charset="0"/>
            </a:rPr>
            <a:t>High performance</a:t>
          </a:r>
          <a:r>
            <a:rPr lang="ru-RU" sz="1500" kern="1200" dirty="0">
              <a:latin typeface="+mn-lt"/>
              <a:cs typeface="Times New Roman" panose="02020603050405020304" pitchFamily="18" charset="0"/>
            </a:rPr>
            <a:t> / </a:t>
          </a:r>
          <a:r>
            <a:rPr lang="en-US" sz="1500" kern="1200" dirty="0">
              <a:latin typeface="+mn-lt"/>
              <a:cs typeface="Times New Roman" panose="02020603050405020304" pitchFamily="18" charset="0"/>
            </a:rPr>
            <a:t>GPGPU support</a:t>
          </a:r>
        </a:p>
      </dsp:txBody>
      <dsp:txXfrm>
        <a:off x="884257" y="1827668"/>
        <a:ext cx="4591654" cy="522381"/>
      </dsp:txXfrm>
    </dsp:sp>
    <dsp:sp modelId="{30D0E715-9F38-4BB1-BF88-3CCBE486318F}">
      <dsp:nvSpPr>
        <dsp:cNvPr id="0" name=""/>
        <dsp:cNvSpPr/>
      </dsp:nvSpPr>
      <dsp:spPr>
        <a:xfrm>
          <a:off x="557768" y="1762370"/>
          <a:ext cx="652977" cy="65297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EF224C6-368B-4304-8495-9F69275BD4DA}">
      <dsp:nvSpPr>
        <dsp:cNvPr id="0" name=""/>
        <dsp:cNvSpPr/>
      </dsp:nvSpPr>
      <dsp:spPr>
        <a:xfrm>
          <a:off x="769369" y="2610990"/>
          <a:ext cx="4706541" cy="5223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4641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n-lt"/>
              <a:cs typeface="Times New Roman" panose="02020603050405020304" pitchFamily="18" charset="0"/>
            </a:rPr>
            <a:t>In-situ visualization of the modeling process</a:t>
          </a:r>
          <a:endParaRPr lang="ru-RU" sz="1500" kern="1200" dirty="0">
            <a:latin typeface="+mn-lt"/>
            <a:cs typeface="Times New Roman" panose="02020603050405020304" pitchFamily="18" charset="0"/>
          </a:endParaRPr>
        </a:p>
      </dsp:txBody>
      <dsp:txXfrm>
        <a:off x="769369" y="2610990"/>
        <a:ext cx="4706541" cy="522381"/>
      </dsp:txXfrm>
    </dsp:sp>
    <dsp:sp modelId="{E269CB9D-07A0-4A20-AB5D-56ADD53BD361}">
      <dsp:nvSpPr>
        <dsp:cNvPr id="0" name=""/>
        <dsp:cNvSpPr/>
      </dsp:nvSpPr>
      <dsp:spPr>
        <a:xfrm>
          <a:off x="442881" y="2545692"/>
          <a:ext cx="652977" cy="652977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8D29468-6863-4139-B17A-22FB6041DC5F}">
      <dsp:nvSpPr>
        <dsp:cNvPr id="0" name=""/>
        <dsp:cNvSpPr/>
      </dsp:nvSpPr>
      <dsp:spPr>
        <a:xfrm>
          <a:off x="395046" y="3394312"/>
          <a:ext cx="5080864" cy="522381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4641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>
              <a:latin typeface="+mn-lt"/>
              <a:cs typeface="Times New Roman" panose="02020603050405020304" pitchFamily="18" charset="0"/>
            </a:rPr>
            <a:t>Material quality characterization</a:t>
          </a:r>
          <a:endParaRPr lang="ru-RU" sz="1500" kern="1200" dirty="0">
            <a:latin typeface="+mn-lt"/>
            <a:cs typeface="Times New Roman" panose="02020603050405020304" pitchFamily="18" charset="0"/>
          </a:endParaRPr>
        </a:p>
      </dsp:txBody>
      <dsp:txXfrm>
        <a:off x="395046" y="3394312"/>
        <a:ext cx="5080864" cy="522381"/>
      </dsp:txXfrm>
    </dsp:sp>
    <dsp:sp modelId="{EF808CC8-F1C5-4F37-9396-14B674C03785}">
      <dsp:nvSpPr>
        <dsp:cNvPr id="0" name=""/>
        <dsp:cNvSpPr/>
      </dsp:nvSpPr>
      <dsp:spPr>
        <a:xfrm>
          <a:off x="68557" y="3329014"/>
          <a:ext cx="652977" cy="652977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118D0F-9BD9-4823-A6FB-A64ADBCB72CD}">
      <dsp:nvSpPr>
        <dsp:cNvPr id="0" name=""/>
        <dsp:cNvSpPr/>
      </dsp:nvSpPr>
      <dsp:spPr>
        <a:xfrm>
          <a:off x="0" y="384447"/>
          <a:ext cx="9494109" cy="2331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6848" tIns="208280" rIns="736848" bIns="99568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Phase transition solid / liquid</a:t>
          </a:r>
          <a:endParaRPr lang="ru-RU" sz="1400" kern="1200" dirty="0">
            <a:latin typeface="+mn-lt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Surface tension and wetting</a:t>
          </a:r>
          <a:endParaRPr lang="ru-RU" sz="1400" kern="1200" dirty="0">
            <a:latin typeface="+mn-lt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Marangoni convection</a:t>
          </a:r>
          <a:endParaRPr lang="ru-RU" sz="1400" kern="1200" dirty="0">
            <a:latin typeface="+mn-lt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Drag force in mushy zone</a:t>
          </a:r>
          <a:endParaRPr lang="ru-RU" sz="1400" kern="1200" dirty="0">
            <a:latin typeface="+mn-lt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Recoil pressure, mass and energy losses due to the strong evaporation from the liquid surface</a:t>
          </a:r>
          <a:endParaRPr lang="ru-RU" sz="1400" kern="1200" dirty="0">
            <a:latin typeface="+mn-lt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Radiation cooling</a:t>
          </a:r>
          <a:endParaRPr lang="ru-RU" sz="1400" kern="1200" dirty="0">
            <a:latin typeface="+mn-lt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Convection cooling</a:t>
          </a:r>
          <a:endParaRPr lang="ru-RU" sz="1400" kern="1200" dirty="0">
            <a:latin typeface="+mn-lt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Evaporated metal and chamber gas flow tracking</a:t>
          </a:r>
          <a:endParaRPr lang="ru-RU" sz="1400" kern="1200" dirty="0">
            <a:latin typeface="+mn-lt"/>
          </a:endParaRP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Multicomponent evaporation</a:t>
          </a:r>
          <a:endParaRPr lang="ru-RU" sz="1400" kern="1200" dirty="0">
            <a:latin typeface="+mn-lt"/>
          </a:endParaRPr>
        </a:p>
      </dsp:txBody>
      <dsp:txXfrm>
        <a:off x="0" y="384447"/>
        <a:ext cx="9494109" cy="2331000"/>
      </dsp:txXfrm>
    </dsp:sp>
    <dsp:sp modelId="{049C388D-C153-40F8-BF2A-C5CB454E023B}">
      <dsp:nvSpPr>
        <dsp:cNvPr id="0" name=""/>
        <dsp:cNvSpPr/>
      </dsp:nvSpPr>
      <dsp:spPr>
        <a:xfrm>
          <a:off x="474705" y="147502"/>
          <a:ext cx="7479800" cy="38454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1198" tIns="0" rIns="251198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Hydrodynamic solver based on thermal lattice Boltzmann method with volume of fluid </a:t>
          </a:r>
          <a:br>
            <a:rPr lang="en-US" sz="1400" kern="12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</a:br>
          <a:r>
            <a:rPr lang="en-US" sz="1400" kern="12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free surface tracking</a:t>
          </a:r>
          <a:endParaRPr lang="ru-RU" sz="1400" kern="1200" dirty="0">
            <a:latin typeface="+mn-lt"/>
          </a:endParaRPr>
        </a:p>
      </dsp:txBody>
      <dsp:txXfrm>
        <a:off x="493477" y="166274"/>
        <a:ext cx="7442256" cy="347001"/>
      </dsp:txXfrm>
    </dsp:sp>
    <dsp:sp modelId="{CCF97EBD-2032-4B12-9EC6-440ED48D1293}">
      <dsp:nvSpPr>
        <dsp:cNvPr id="0" name=""/>
        <dsp:cNvSpPr/>
      </dsp:nvSpPr>
      <dsp:spPr>
        <a:xfrm>
          <a:off x="0" y="2904613"/>
          <a:ext cx="9494109" cy="252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F408A0-06B1-4EEF-A2A7-A8E539A4818A}">
      <dsp:nvSpPr>
        <dsp:cNvPr id="0" name=""/>
        <dsp:cNvSpPr/>
      </dsp:nvSpPr>
      <dsp:spPr>
        <a:xfrm>
          <a:off x="474705" y="2769447"/>
          <a:ext cx="7479800" cy="28276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1198" tIns="0" rIns="251198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Heat conduction in the bulk far from the melt-pool</a:t>
          </a:r>
          <a:endParaRPr lang="ru-RU" sz="1400" kern="1200" dirty="0">
            <a:latin typeface="+mn-lt"/>
          </a:endParaRPr>
        </a:p>
      </dsp:txBody>
      <dsp:txXfrm>
        <a:off x="488508" y="2783250"/>
        <a:ext cx="7452194" cy="255160"/>
      </dsp:txXfrm>
    </dsp:sp>
    <dsp:sp modelId="{4F764499-EF73-4A11-9EDF-47E253932345}">
      <dsp:nvSpPr>
        <dsp:cNvPr id="0" name=""/>
        <dsp:cNvSpPr/>
      </dsp:nvSpPr>
      <dsp:spPr>
        <a:xfrm>
          <a:off x="0" y="3345780"/>
          <a:ext cx="9494109" cy="252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7F92D8-2285-43BF-B44C-BE4945320B0E}">
      <dsp:nvSpPr>
        <dsp:cNvPr id="0" name=""/>
        <dsp:cNvSpPr/>
      </dsp:nvSpPr>
      <dsp:spPr>
        <a:xfrm>
          <a:off x="474705" y="3210613"/>
          <a:ext cx="7479800" cy="28276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1198" tIns="0" rIns="251198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400" kern="12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Ray tracing with multiple reflections (for laser beam)</a:t>
          </a:r>
          <a:endParaRPr lang="ru-RU" sz="1400" kern="1200" dirty="0">
            <a:latin typeface="+mn-lt"/>
          </a:endParaRPr>
        </a:p>
      </dsp:txBody>
      <dsp:txXfrm>
        <a:off x="488508" y="3224416"/>
        <a:ext cx="7452194" cy="255160"/>
      </dsp:txXfrm>
    </dsp:sp>
    <dsp:sp modelId="{B69ACF7E-979E-4345-B5DB-61F82F8CD999}">
      <dsp:nvSpPr>
        <dsp:cNvPr id="0" name=""/>
        <dsp:cNvSpPr/>
      </dsp:nvSpPr>
      <dsp:spPr>
        <a:xfrm>
          <a:off x="0" y="3946194"/>
          <a:ext cx="9494109" cy="252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B4EBDA-9888-429F-980F-F77C59BA30E4}">
      <dsp:nvSpPr>
        <dsp:cNvPr id="0" name=""/>
        <dsp:cNvSpPr/>
      </dsp:nvSpPr>
      <dsp:spPr>
        <a:xfrm>
          <a:off x="474705" y="3651780"/>
          <a:ext cx="7479800" cy="44201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1198" tIns="0" rIns="251198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400" b="1" kern="12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MC simulation of electron trajectories with elastic and inelastic scattering in metal (for electron beam)</a:t>
          </a:r>
          <a:endParaRPr lang="ru-RU" sz="1400" b="1" kern="1200" dirty="0">
            <a:latin typeface="+mn-lt"/>
          </a:endParaRPr>
        </a:p>
      </dsp:txBody>
      <dsp:txXfrm>
        <a:off x="496282" y="3673357"/>
        <a:ext cx="7436646" cy="398860"/>
      </dsp:txXfrm>
    </dsp:sp>
    <dsp:sp modelId="{AC906EA6-2608-4C96-B105-F1AB71150D66}">
      <dsp:nvSpPr>
        <dsp:cNvPr id="0" name=""/>
        <dsp:cNvSpPr/>
      </dsp:nvSpPr>
      <dsp:spPr>
        <a:xfrm>
          <a:off x="0" y="4387361"/>
          <a:ext cx="9494109" cy="252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BC4DCA-D7FB-4C26-9F5B-B63ADBA322D9}">
      <dsp:nvSpPr>
        <dsp:cNvPr id="0" name=""/>
        <dsp:cNvSpPr/>
      </dsp:nvSpPr>
      <dsp:spPr>
        <a:xfrm>
          <a:off x="474705" y="4252194"/>
          <a:ext cx="7479800" cy="28276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1198" tIns="0" rIns="251198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Sensors and detectors photodiode response simulation</a:t>
          </a:r>
          <a:endParaRPr lang="ru-RU" sz="1400" kern="1200" dirty="0">
            <a:latin typeface="+mn-lt"/>
          </a:endParaRPr>
        </a:p>
      </dsp:txBody>
      <dsp:txXfrm>
        <a:off x="488508" y="4265997"/>
        <a:ext cx="7452194" cy="255160"/>
      </dsp:txXfrm>
    </dsp:sp>
    <dsp:sp modelId="{CC97B212-35F5-4D01-9489-A656198D1D63}">
      <dsp:nvSpPr>
        <dsp:cNvPr id="0" name=""/>
        <dsp:cNvSpPr/>
      </dsp:nvSpPr>
      <dsp:spPr>
        <a:xfrm>
          <a:off x="0" y="4828527"/>
          <a:ext cx="9494109" cy="252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4E414F-3355-412A-97A5-386EA6325E80}">
      <dsp:nvSpPr>
        <dsp:cNvPr id="0" name=""/>
        <dsp:cNvSpPr/>
      </dsp:nvSpPr>
      <dsp:spPr>
        <a:xfrm>
          <a:off x="474705" y="4693361"/>
          <a:ext cx="7479800" cy="28276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1198" tIns="0" rIns="251198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" sz="1400" kern="12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Powder bed packing D</a:t>
          </a:r>
          <a:r>
            <a:rPr lang="en-US" sz="1400" kern="1200" dirty="0" err="1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iscrete</a:t>
          </a:r>
          <a:r>
            <a:rPr lang="en-US" sz="1400" kern="12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</a:t>
          </a:r>
          <a:r>
            <a:rPr lang="ru" sz="1400" kern="12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E</a:t>
          </a:r>
          <a:r>
            <a:rPr lang="en-US" sz="1400" kern="1200" dirty="0" err="1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lement</a:t>
          </a:r>
          <a:r>
            <a:rPr lang="en-US" sz="1400" kern="12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</a:t>
          </a:r>
          <a:r>
            <a:rPr lang="ru" sz="1400" kern="12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M</a:t>
          </a:r>
          <a:r>
            <a:rPr lang="en-US" sz="1400" kern="1200" dirty="0" err="1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ethod</a:t>
          </a:r>
          <a:r>
            <a:rPr lang="en-US" sz="1400" kern="12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(DEM)</a:t>
          </a:r>
          <a:r>
            <a:rPr lang="ru" sz="1400" kern="1200" dirty="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 solver with knife movement </a:t>
          </a:r>
          <a:endParaRPr lang="ru-RU" sz="1400" i="1" kern="1200" dirty="0">
            <a:latin typeface="+mn-lt"/>
          </a:endParaRPr>
        </a:p>
      </dsp:txBody>
      <dsp:txXfrm>
        <a:off x="488508" y="4707164"/>
        <a:ext cx="7452194" cy="255160"/>
      </dsp:txXfrm>
    </dsp:sp>
    <dsp:sp modelId="{0ED2DE01-C0E9-4A40-A4EF-DC7091C10D7A}">
      <dsp:nvSpPr>
        <dsp:cNvPr id="0" name=""/>
        <dsp:cNvSpPr/>
      </dsp:nvSpPr>
      <dsp:spPr>
        <a:xfrm>
          <a:off x="0" y="5269693"/>
          <a:ext cx="9494109" cy="2520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5BBA6B-BB20-4820-A6E3-83801E35F601}">
      <dsp:nvSpPr>
        <dsp:cNvPr id="0" name=""/>
        <dsp:cNvSpPr/>
      </dsp:nvSpPr>
      <dsp:spPr>
        <a:xfrm>
          <a:off x="474705" y="5134527"/>
          <a:ext cx="7479800" cy="28276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1198" tIns="0" rIns="251198" bIns="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>
              <a:latin typeface="+mn-lt"/>
              <a:ea typeface="Public Sans Medium"/>
              <a:cs typeface="Times New Roman" panose="02020603050405020304" pitchFamily="18" charset="0"/>
              <a:sym typeface="Public Sans Medium"/>
            </a:rPr>
            <a:t>Grain microstructure simulation at solidification same as CAFE model</a:t>
          </a:r>
          <a:endParaRPr lang="ru-RU" sz="1400" i="1" kern="1200" dirty="0">
            <a:latin typeface="+mn-lt"/>
          </a:endParaRPr>
        </a:p>
      </dsp:txBody>
      <dsp:txXfrm>
        <a:off x="488508" y="5148330"/>
        <a:ext cx="7452194" cy="2551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4CDDBD-E6FB-496B-A333-B91E086B5D40}">
      <dsp:nvSpPr>
        <dsp:cNvPr id="0" name=""/>
        <dsp:cNvSpPr/>
      </dsp:nvSpPr>
      <dsp:spPr>
        <a:xfrm>
          <a:off x="0" y="2813"/>
          <a:ext cx="4227579" cy="84771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ym typeface="Wingdings 2" panose="05020102010507070707" pitchFamily="18" charset="2"/>
            </a:rPr>
            <a:t></a:t>
          </a:r>
          <a:r>
            <a:rPr lang="ru-RU" sz="2400" kern="1200" dirty="0">
              <a:sym typeface="Wingdings 2" panose="05020102010507070707" pitchFamily="18" charset="2"/>
            </a:rPr>
            <a:t> </a:t>
          </a:r>
          <a:r>
            <a:rPr lang="en-US" sz="2000" kern="1200" dirty="0">
              <a:sym typeface="Wingdings 2" panose="05020102010507070707" pitchFamily="18" charset="2"/>
            </a:rPr>
            <a:t>Library of verified materials</a:t>
          </a:r>
          <a:endParaRPr lang="ru-RU" sz="2400" kern="1200" dirty="0"/>
        </a:p>
      </dsp:txBody>
      <dsp:txXfrm>
        <a:off x="41382" y="44195"/>
        <a:ext cx="4144815" cy="764950"/>
      </dsp:txXfrm>
    </dsp:sp>
    <dsp:sp modelId="{EAACD9A7-B3B0-4BF7-844D-4A6F549B27D4}">
      <dsp:nvSpPr>
        <dsp:cNvPr id="0" name=""/>
        <dsp:cNvSpPr/>
      </dsp:nvSpPr>
      <dsp:spPr>
        <a:xfrm>
          <a:off x="0" y="850527"/>
          <a:ext cx="4227579" cy="2350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226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Inconel 625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Ti6Al4V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Al alloy AA5182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CoCr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Stainless steel SS316L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AlSi10Mg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 err="1"/>
            <a:t>NiTi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ru-RU" sz="1800" kern="1200" dirty="0"/>
        </a:p>
      </dsp:txBody>
      <dsp:txXfrm>
        <a:off x="0" y="850527"/>
        <a:ext cx="4227579" cy="2350709"/>
      </dsp:txXfrm>
    </dsp:sp>
    <dsp:sp modelId="{A30A0C88-CE65-4F9D-A004-C98BC5250C04}">
      <dsp:nvSpPr>
        <dsp:cNvPr id="0" name=""/>
        <dsp:cNvSpPr/>
      </dsp:nvSpPr>
      <dsp:spPr>
        <a:xfrm>
          <a:off x="0" y="3201237"/>
          <a:ext cx="4227579" cy="84771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ym typeface="Wingdings 2" panose="05020102010507070707" pitchFamily="18" charset="2"/>
            </a:rPr>
            <a:t></a:t>
          </a:r>
          <a:r>
            <a:rPr lang="ru-RU" sz="2400" kern="1200" dirty="0">
              <a:sym typeface="Wingdings 2" panose="05020102010507070707" pitchFamily="18" charset="2"/>
            </a:rPr>
            <a:t> </a:t>
          </a:r>
          <a:r>
            <a:rPr lang="en-US" sz="2000" kern="1200" dirty="0"/>
            <a:t>Temperature dependent properties</a:t>
          </a:r>
          <a:endParaRPr lang="ru-RU" sz="2400" kern="1200" dirty="0"/>
        </a:p>
      </dsp:txBody>
      <dsp:txXfrm>
        <a:off x="41382" y="3242619"/>
        <a:ext cx="4144815" cy="764950"/>
      </dsp:txXfrm>
    </dsp:sp>
    <dsp:sp modelId="{778B6A19-26AD-458B-A083-F57D18472C7D}">
      <dsp:nvSpPr>
        <dsp:cNvPr id="0" name=""/>
        <dsp:cNvSpPr/>
      </dsp:nvSpPr>
      <dsp:spPr>
        <a:xfrm>
          <a:off x="0" y="4048951"/>
          <a:ext cx="4227579" cy="11557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4226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Thermal diffusivity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Heat capacity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Material absorbance</a:t>
          </a:r>
          <a:endParaRPr lang="ru-RU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/>
            <a:t>Surface tension</a:t>
          </a:r>
          <a:endParaRPr lang="ru-RU" sz="1800" kern="1200" dirty="0"/>
        </a:p>
      </dsp:txBody>
      <dsp:txXfrm>
        <a:off x="0" y="4048951"/>
        <a:ext cx="4227579" cy="115576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3E8E1-B5BD-42A8-8541-FE9E2F0EBF6E}">
      <dsp:nvSpPr>
        <dsp:cNvPr id="0" name=""/>
        <dsp:cNvSpPr/>
      </dsp:nvSpPr>
      <dsp:spPr>
        <a:xfrm rot="5400000">
          <a:off x="375560" y="1972685"/>
          <a:ext cx="1126466" cy="1874414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3F714E-A711-4DD1-A7A7-7EC31B00D14E}">
      <dsp:nvSpPr>
        <dsp:cNvPr id="0" name=""/>
        <dsp:cNvSpPr/>
      </dsp:nvSpPr>
      <dsp:spPr>
        <a:xfrm>
          <a:off x="187525" y="2532731"/>
          <a:ext cx="1692231" cy="14833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Experimental data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7525" y="2532731"/>
        <a:ext cx="1692231" cy="1483340"/>
      </dsp:txXfrm>
    </dsp:sp>
    <dsp:sp modelId="{F78B1A70-4560-4931-B41B-1999F6FFC1D2}">
      <dsp:nvSpPr>
        <dsp:cNvPr id="0" name=""/>
        <dsp:cNvSpPr/>
      </dsp:nvSpPr>
      <dsp:spPr>
        <a:xfrm>
          <a:off x="1560467" y="1834689"/>
          <a:ext cx="319289" cy="319289"/>
        </a:xfrm>
        <a:prstGeom prst="triangle">
          <a:avLst>
            <a:gd name="adj" fmla="val 100000"/>
          </a:avLst>
        </a:prstGeom>
        <a:solidFill>
          <a:schemeClr val="accent4">
            <a:hueOff val="1649984"/>
            <a:satOff val="-7300"/>
            <a:lumOff val="-1226"/>
            <a:alphaOff val="0"/>
          </a:schemeClr>
        </a:solidFill>
        <a:ln w="19050" cap="flat" cmpd="sng" algn="ctr">
          <a:solidFill>
            <a:schemeClr val="accent4">
              <a:hueOff val="1649984"/>
              <a:satOff val="-7300"/>
              <a:lumOff val="-122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E02FB1-0783-421C-BAB2-2246459CADE6}">
      <dsp:nvSpPr>
        <dsp:cNvPr id="0" name=""/>
        <dsp:cNvSpPr/>
      </dsp:nvSpPr>
      <dsp:spPr>
        <a:xfrm rot="5400000">
          <a:off x="2447182" y="1460060"/>
          <a:ext cx="1126466" cy="1874414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3299968"/>
            <a:satOff val="-14601"/>
            <a:lumOff val="-2452"/>
            <a:alphaOff val="0"/>
          </a:schemeClr>
        </a:solidFill>
        <a:ln w="19050" cap="flat" cmpd="sng" algn="ctr">
          <a:solidFill>
            <a:schemeClr val="accent4">
              <a:hueOff val="3299968"/>
              <a:satOff val="-14601"/>
              <a:lumOff val="-24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8820EB-404E-442A-9C7C-6DC0DAF8122C}">
      <dsp:nvSpPr>
        <dsp:cNvPr id="0" name=""/>
        <dsp:cNvSpPr/>
      </dsp:nvSpPr>
      <dsp:spPr>
        <a:xfrm>
          <a:off x="2259147" y="2020106"/>
          <a:ext cx="1692231" cy="14833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Material properties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59147" y="2020106"/>
        <a:ext cx="1692231" cy="1483340"/>
      </dsp:txXfrm>
    </dsp:sp>
    <dsp:sp modelId="{55EF068F-203B-457D-8E2A-6202D86B9543}">
      <dsp:nvSpPr>
        <dsp:cNvPr id="0" name=""/>
        <dsp:cNvSpPr/>
      </dsp:nvSpPr>
      <dsp:spPr>
        <a:xfrm>
          <a:off x="3632090" y="1322064"/>
          <a:ext cx="319289" cy="319289"/>
        </a:xfrm>
        <a:prstGeom prst="triangle">
          <a:avLst>
            <a:gd name="adj" fmla="val 100000"/>
          </a:avLst>
        </a:prstGeom>
        <a:solidFill>
          <a:schemeClr val="accent4">
            <a:hueOff val="4949952"/>
            <a:satOff val="-21901"/>
            <a:lumOff val="-3677"/>
            <a:alphaOff val="0"/>
          </a:schemeClr>
        </a:solidFill>
        <a:ln w="19050" cap="flat" cmpd="sng" algn="ctr">
          <a:solidFill>
            <a:schemeClr val="accent4">
              <a:hueOff val="4949952"/>
              <a:satOff val="-21901"/>
              <a:lumOff val="-36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A616C6-9385-405B-AD62-5D051D349CAD}">
      <dsp:nvSpPr>
        <dsp:cNvPr id="0" name=""/>
        <dsp:cNvSpPr/>
      </dsp:nvSpPr>
      <dsp:spPr>
        <a:xfrm rot="5400000">
          <a:off x="4518805" y="947435"/>
          <a:ext cx="1126466" cy="1874414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 w="19050" cap="flat" cmpd="sng" algn="ctr">
          <a:solidFill>
            <a:schemeClr val="accent4">
              <a:hueOff val="6599937"/>
              <a:satOff val="-29202"/>
              <a:lumOff val="-49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4DEBE2-061E-4C37-B50A-03FA7E7DB8E0}">
      <dsp:nvSpPr>
        <dsp:cNvPr id="0" name=""/>
        <dsp:cNvSpPr/>
      </dsp:nvSpPr>
      <dsp:spPr>
        <a:xfrm>
          <a:off x="4330769" y="1507481"/>
          <a:ext cx="1692231" cy="14833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Simulation</a:t>
          </a:r>
          <a:endParaRPr lang="ru-RU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30769" y="1507481"/>
        <a:ext cx="1692231" cy="14833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3E8E1-B5BD-42A8-8541-FE9E2F0EBF6E}">
      <dsp:nvSpPr>
        <dsp:cNvPr id="0" name=""/>
        <dsp:cNvSpPr/>
      </dsp:nvSpPr>
      <dsp:spPr>
        <a:xfrm rot="5400000">
          <a:off x="373591" y="2231099"/>
          <a:ext cx="1121082" cy="1865456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3F714E-A711-4DD1-A7A7-7EC31B00D14E}">
      <dsp:nvSpPr>
        <dsp:cNvPr id="0" name=""/>
        <dsp:cNvSpPr/>
      </dsp:nvSpPr>
      <dsp:spPr>
        <a:xfrm>
          <a:off x="186454" y="2788469"/>
          <a:ext cx="1684144" cy="1476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heat input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6454" y="2788469"/>
        <a:ext cx="1684144" cy="1476251"/>
      </dsp:txXfrm>
    </dsp:sp>
    <dsp:sp modelId="{F78B1A70-4560-4931-B41B-1999F6FFC1D2}">
      <dsp:nvSpPr>
        <dsp:cNvPr id="0" name=""/>
        <dsp:cNvSpPr/>
      </dsp:nvSpPr>
      <dsp:spPr>
        <a:xfrm>
          <a:off x="1552836" y="2093762"/>
          <a:ext cx="317763" cy="317763"/>
        </a:xfrm>
        <a:prstGeom prst="triangle">
          <a:avLst>
            <a:gd name="adj" fmla="val 100000"/>
          </a:avLst>
        </a:prstGeom>
        <a:solidFill>
          <a:schemeClr val="accent4">
            <a:hueOff val="1099990"/>
            <a:satOff val="-4867"/>
            <a:lumOff val="-817"/>
            <a:alphaOff val="0"/>
          </a:schemeClr>
        </a:solidFill>
        <a:ln w="19050" cap="flat" cmpd="sng" algn="ctr">
          <a:solidFill>
            <a:schemeClr val="accent4">
              <a:hueOff val="1099990"/>
              <a:satOff val="-4867"/>
              <a:lumOff val="-8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4A0561-862B-438C-8C4C-C2F8803FE10B}">
      <dsp:nvSpPr>
        <dsp:cNvPr id="0" name=""/>
        <dsp:cNvSpPr/>
      </dsp:nvSpPr>
      <dsp:spPr>
        <a:xfrm rot="5400000">
          <a:off x="2435313" y="1720924"/>
          <a:ext cx="1121082" cy="1865456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2199979"/>
            <a:satOff val="-9734"/>
            <a:lumOff val="-1634"/>
            <a:alphaOff val="0"/>
          </a:schemeClr>
        </a:solidFill>
        <a:ln w="19050" cap="flat" cmpd="sng" algn="ctr">
          <a:solidFill>
            <a:schemeClr val="accent4">
              <a:hueOff val="2199979"/>
              <a:satOff val="-9734"/>
              <a:lumOff val="-16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5386AB-75DC-4ACD-BD17-1E9C51945C77}">
      <dsp:nvSpPr>
        <dsp:cNvPr id="0" name=""/>
        <dsp:cNvSpPr/>
      </dsp:nvSpPr>
      <dsp:spPr>
        <a:xfrm>
          <a:off x="2248176" y="2278294"/>
          <a:ext cx="1684144" cy="1476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melting &amp;</a:t>
          </a:r>
          <a:r>
            <a:rPr lang="ru-RU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hydrodynamics &amp; solidification &amp; thermals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48176" y="2278294"/>
        <a:ext cx="1684144" cy="1476251"/>
      </dsp:txXfrm>
    </dsp:sp>
    <dsp:sp modelId="{FEAFD99D-9175-4309-8B19-A433A4556D62}">
      <dsp:nvSpPr>
        <dsp:cNvPr id="0" name=""/>
        <dsp:cNvSpPr/>
      </dsp:nvSpPr>
      <dsp:spPr>
        <a:xfrm>
          <a:off x="3614558" y="1583587"/>
          <a:ext cx="317763" cy="317763"/>
        </a:xfrm>
        <a:prstGeom prst="triangle">
          <a:avLst>
            <a:gd name="adj" fmla="val 100000"/>
          </a:avLst>
        </a:prstGeom>
        <a:solidFill>
          <a:schemeClr val="accent4">
            <a:hueOff val="3299968"/>
            <a:satOff val="-14601"/>
            <a:lumOff val="-2452"/>
            <a:alphaOff val="0"/>
          </a:schemeClr>
        </a:solidFill>
        <a:ln w="19050" cap="flat" cmpd="sng" algn="ctr">
          <a:solidFill>
            <a:schemeClr val="accent4">
              <a:hueOff val="3299968"/>
              <a:satOff val="-14601"/>
              <a:lumOff val="-24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21FC46-67FF-4DB7-B557-90A9ACACF68D}">
      <dsp:nvSpPr>
        <dsp:cNvPr id="0" name=""/>
        <dsp:cNvSpPr/>
      </dsp:nvSpPr>
      <dsp:spPr>
        <a:xfrm rot="5400000">
          <a:off x="4497035" y="1210749"/>
          <a:ext cx="1121082" cy="1865456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4399958"/>
            <a:satOff val="-19468"/>
            <a:lumOff val="-3269"/>
            <a:alphaOff val="0"/>
          </a:schemeClr>
        </a:solidFill>
        <a:ln w="19050" cap="flat" cmpd="sng" algn="ctr">
          <a:solidFill>
            <a:schemeClr val="accent4">
              <a:hueOff val="4399958"/>
              <a:satOff val="-19468"/>
              <a:lumOff val="-32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952458-439F-4EA2-A5EB-C87961D38741}">
      <dsp:nvSpPr>
        <dsp:cNvPr id="0" name=""/>
        <dsp:cNvSpPr/>
      </dsp:nvSpPr>
      <dsp:spPr>
        <a:xfrm>
          <a:off x="4309898" y="1768118"/>
          <a:ext cx="1684144" cy="1476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morphology: roughness &amp; porosity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09898" y="1768118"/>
        <a:ext cx="1684144" cy="1476251"/>
      </dsp:txXfrm>
    </dsp:sp>
    <dsp:sp modelId="{99ACC250-1871-43A1-81B7-17C6D0736272}">
      <dsp:nvSpPr>
        <dsp:cNvPr id="0" name=""/>
        <dsp:cNvSpPr/>
      </dsp:nvSpPr>
      <dsp:spPr>
        <a:xfrm>
          <a:off x="5676280" y="1073412"/>
          <a:ext cx="317763" cy="317763"/>
        </a:xfrm>
        <a:prstGeom prst="triangle">
          <a:avLst>
            <a:gd name="adj" fmla="val 100000"/>
          </a:avLst>
        </a:prstGeom>
        <a:solidFill>
          <a:schemeClr val="accent4">
            <a:hueOff val="5499947"/>
            <a:satOff val="-24335"/>
            <a:lumOff val="-4086"/>
            <a:alphaOff val="0"/>
          </a:schemeClr>
        </a:solidFill>
        <a:ln w="19050" cap="flat" cmpd="sng" algn="ctr">
          <a:solidFill>
            <a:schemeClr val="accent4">
              <a:hueOff val="5499947"/>
              <a:satOff val="-24335"/>
              <a:lumOff val="-40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339D56-F144-4533-9C5F-BCFCE800334D}">
      <dsp:nvSpPr>
        <dsp:cNvPr id="0" name=""/>
        <dsp:cNvSpPr/>
      </dsp:nvSpPr>
      <dsp:spPr>
        <a:xfrm rot="5400000">
          <a:off x="6558757" y="700574"/>
          <a:ext cx="1121082" cy="1865456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 w="19050" cap="flat" cmpd="sng" algn="ctr">
          <a:solidFill>
            <a:schemeClr val="accent4">
              <a:hueOff val="6599937"/>
              <a:satOff val="-29202"/>
              <a:lumOff val="-49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7A6CB8-75ED-4A90-906A-BEA0B5B51CC6}">
      <dsp:nvSpPr>
        <dsp:cNvPr id="0" name=""/>
        <dsp:cNvSpPr/>
      </dsp:nvSpPr>
      <dsp:spPr>
        <a:xfrm>
          <a:off x="6371621" y="1257943"/>
          <a:ext cx="1684144" cy="14762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microstructure, mechanical properties etc.</a:t>
          </a:r>
          <a:endParaRPr lang="ru-RU" sz="19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371621" y="1257943"/>
        <a:ext cx="1684144" cy="14762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AEAA5-D846-49BE-A47C-B4ADCA3407B1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4FA66B-91CD-4C05-8991-C68C2FB037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3694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Упростить и назвать его «</a:t>
            </a:r>
            <a:r>
              <a:rPr lang="ru-RU" dirty="0" err="1"/>
              <a:t>валидация</a:t>
            </a:r>
            <a:r>
              <a:rPr lang="ru-RU" dirty="0"/>
              <a:t>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4E48F-5AFC-4F8E-B3AB-9A02CAF4337F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458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EED41-1A18-B056-7F65-4E0AEC706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2CF69-7D26-F753-BF02-621580681E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2A454-F469-E5D7-C92A-B23151521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30.09.2026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9F43F-B557-5814-FEF9-E895BDD65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8E0F1-1939-5284-7BA4-8CA2A0F0D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567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9926F-A801-1E82-0F22-DA4BC75D6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2D683-A509-AF9C-49A2-74898D60C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773230-4B39-1898-9501-5D68EB815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30.09.2026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89304-D082-5934-FF65-3FEF27F03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7725B4-31DE-A4EB-6E49-35EA6BBA8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805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1AE09-556D-8DD8-7746-CD585FE62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D62596-CDD8-7D8A-9C96-9FA8003B7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71F33F-B43B-95CE-17D8-EA4F7248A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30.09.2026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72DDB-7B1C-6D24-6FC0-C314EAC44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5506CB-D8DD-2277-EC0E-0CF1CA31E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909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58B39-A1DD-0D76-71C6-E6F5E8020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33C5D-432F-5E1C-65B6-3044DFFD58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30CF2-F702-79BF-6048-AFA398FB49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58A35-37A0-DD69-8698-F21ED2C77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30.09.2026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CD309A-EFBC-0A07-CF7D-D1A872B92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01CFB0-3FAB-12F7-100A-55A935CDD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8497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7F214-1850-88D3-C036-23E01AF19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154682-8F38-79DD-E2F6-A1B832E784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3F4E11-7B8C-F4CA-A831-C34285E198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9A6D10-5709-A130-BD39-B16B5720D1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650E66-A208-6794-6D71-01D9FDCFB3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B85344-0DA1-CE62-00B7-EE364C6F8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30.09.2026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31326E-5DF1-9B35-0530-BA4D03245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BAE2A9-18AC-7851-8DED-4D6A6FC48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90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958FB-91F7-82A5-EE26-197423D5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41FB68-E527-465D-EED8-DA3C5B067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30.09.2026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2E3215-7F56-9896-C944-97AF31DEC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C5018E-6DBC-588A-444A-B379F0CDE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375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133E7-D1FA-C1B1-2093-45A4BDF0B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30.09.2026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4A1F31-8BA2-53F7-9439-F03A1FD2F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FACEE0-3608-F5C1-2404-29C1DA075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205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BA684-691A-EFF1-3237-3930C251F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8C5AD-B011-4888-6A66-CA484CF82D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943078-5572-2249-1D26-745ACCC8BC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16B3AF-9769-E56B-74EC-8E5ED69BB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30.09.2026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28D4FC-DFB8-E840-7B37-75A874E18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FB0EFE-2873-EFBE-C465-7B174584A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626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944BBA-29B2-8C90-A571-46E2EF77E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E0CC37-B33C-59EB-BC28-292C9D5D4C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583B81-638C-F5CB-6D88-FC6EE54AB0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63359B-6CEA-54C0-B9CC-E967DB1E4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30.09.2026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B1D38-8910-92B6-160A-593F4556A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64A108-41DC-28DD-B3A5-BA205293D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631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43BAB-B6A4-1CEE-B65F-DE1178874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65CBDA-8958-36A0-96FE-9AFEB67D62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BBD90C-6A68-A17D-CD56-515718F7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30.09.2026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E0343-0A56-E4BD-377C-26B79BCA9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121253-CFB5-BAC7-C2F2-6CA8F57B9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518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2929A00-0DEC-7BD0-54CB-8BE6C7C69C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138B41-7B95-667A-D06A-8D16C08634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FE6077-EF93-3971-FFB8-E52A738D9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/>
              <a:t>30.09.2026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60616-F4C1-5605-EE44-6D237C3F3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4C2E6-2FEF-8305-E4FC-1FE340E37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527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6C421D-FBAF-52BA-7975-BEDEACA3E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C316B7-C026-B7D7-5E59-04C4DD6C4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834507-579F-1CD8-FA5E-0B00103C53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ru-RU"/>
              <a:t>30.09.2026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03CFC-9BBC-3B9A-B955-81D5A142AF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I. Valuev. High-Fidelity simulations with KiSSAM. ICAM 2026</a:t>
            </a:r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E07625-F50E-D485-46FC-48DF664815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9EB999-FEB1-40CD-8C36-9FC0CD45F9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433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valuev@hipercone.com" TargetMode="External"/><Relationship Id="rId7" Type="http://schemas.openxmlformats.org/officeDocument/2006/relationships/image" Target="../media/image2.png"/><Relationship Id="rId2" Type="http://schemas.openxmlformats.org/officeDocument/2006/relationships/hyperlink" Target="mailto:belousov@hipercone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://kissam.cloud/" TargetMode="External"/><Relationship Id="rId4" Type="http://schemas.openxmlformats.org/officeDocument/2006/relationships/hyperlink" Target="https://hipercone.com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openxmlformats.org/officeDocument/2006/relationships/image" Target="../media/image1.png"/><Relationship Id="rId5" Type="http://schemas.openxmlformats.org/officeDocument/2006/relationships/diagramColors" Target="../diagrams/colors2.xml"/><Relationship Id="rId10" Type="http://schemas.openxmlformats.org/officeDocument/2006/relationships/image" Target="../media/image14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2.mp4"/><Relationship Id="rId7" Type="http://schemas.openxmlformats.org/officeDocument/2006/relationships/image" Target="../media/image1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5.gif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23.png"/><Relationship Id="rId5" Type="http://schemas.openxmlformats.org/officeDocument/2006/relationships/diagramQuickStyle" Target="../diagrams/quickStyle4.xml"/><Relationship Id="rId10" Type="http://schemas.openxmlformats.org/officeDocument/2006/relationships/image" Target="../media/image22.png"/><Relationship Id="rId4" Type="http://schemas.openxmlformats.org/officeDocument/2006/relationships/diagramLayout" Target="../diagrams/layout4.xml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microsoft.com/office/2007/relationships/media" Target="../media/media5.mp4"/><Relationship Id="rId7" Type="http://schemas.openxmlformats.org/officeDocument/2006/relationships/image" Target="../media/image50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4.png"/><Relationship Id="rId3" Type="http://schemas.openxmlformats.org/officeDocument/2006/relationships/image" Target="../media/image56.png"/><Relationship Id="rId7" Type="http://schemas.openxmlformats.org/officeDocument/2006/relationships/image" Target="../media/image59.png"/><Relationship Id="rId12" Type="http://schemas.openxmlformats.org/officeDocument/2006/relationships/image" Target="../media/image1.png"/><Relationship Id="rId2" Type="http://schemas.openxmlformats.org/officeDocument/2006/relationships/hyperlink" Target="http://www.kissam.cloud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63.png"/><Relationship Id="rId5" Type="http://schemas.openxmlformats.org/officeDocument/2006/relationships/image" Target="../media/image58.png"/><Relationship Id="rId10" Type="http://schemas.openxmlformats.org/officeDocument/2006/relationships/image" Target="../media/image62.png"/><Relationship Id="rId4" Type="http://schemas.openxmlformats.org/officeDocument/2006/relationships/image" Target="../media/image57.png"/><Relationship Id="rId9" Type="http://schemas.openxmlformats.org/officeDocument/2006/relationships/image" Target="../media/image61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3" Type="http://schemas.openxmlformats.org/officeDocument/2006/relationships/image" Target="../media/image3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emf"/><Relationship Id="rId11" Type="http://schemas.openxmlformats.org/officeDocument/2006/relationships/image" Target="../media/image72.emf"/><Relationship Id="rId5" Type="http://schemas.openxmlformats.org/officeDocument/2006/relationships/image" Target="../media/image66.emf"/><Relationship Id="rId10" Type="http://schemas.openxmlformats.org/officeDocument/2006/relationships/image" Target="../media/image71.emf"/><Relationship Id="rId4" Type="http://schemas.openxmlformats.org/officeDocument/2006/relationships/image" Target="../media/image65.emf"/><Relationship Id="rId9" Type="http://schemas.openxmlformats.org/officeDocument/2006/relationships/image" Target="../media/image70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emf"/><Relationship Id="rId4" Type="http://schemas.openxmlformats.org/officeDocument/2006/relationships/image" Target="../media/image27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3" Type="http://schemas.openxmlformats.org/officeDocument/2006/relationships/image" Target="../media/image82.jpeg"/><Relationship Id="rId21" Type="http://schemas.openxmlformats.org/officeDocument/2006/relationships/image" Target="../media/image1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" Type="http://schemas.openxmlformats.org/officeDocument/2006/relationships/image" Target="../media/image81.jpeg"/><Relationship Id="rId16" Type="http://schemas.openxmlformats.org/officeDocument/2006/relationships/image" Target="../media/image95.png"/><Relationship Id="rId20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10" Type="http://schemas.openxmlformats.org/officeDocument/2006/relationships/image" Target="../media/image89.png"/><Relationship Id="rId19" Type="http://schemas.openxmlformats.org/officeDocument/2006/relationships/image" Target="../media/image98.png"/><Relationship Id="rId4" Type="http://schemas.openxmlformats.org/officeDocument/2006/relationships/image" Target="../media/image83.jpe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eg"/><Relationship Id="rId13" Type="http://schemas.openxmlformats.org/officeDocument/2006/relationships/image" Target="../media/image110.png"/><Relationship Id="rId18" Type="http://schemas.openxmlformats.org/officeDocument/2006/relationships/image" Target="../media/image11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12" Type="http://schemas.openxmlformats.org/officeDocument/2006/relationships/image" Target="../media/image109.jpeg"/><Relationship Id="rId17" Type="http://schemas.openxmlformats.org/officeDocument/2006/relationships/image" Target="../media/image11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11" Type="http://schemas.openxmlformats.org/officeDocument/2006/relationships/image" Target="../media/image108.jpeg"/><Relationship Id="rId5" Type="http://schemas.openxmlformats.org/officeDocument/2006/relationships/image" Target="../media/image102.png"/><Relationship Id="rId15" Type="http://schemas.openxmlformats.org/officeDocument/2006/relationships/image" Target="../media/image112.png"/><Relationship Id="rId10" Type="http://schemas.openxmlformats.org/officeDocument/2006/relationships/image" Target="../media/image107.jpeg"/><Relationship Id="rId19" Type="http://schemas.openxmlformats.org/officeDocument/2006/relationships/image" Target="../media/image1.png"/><Relationship Id="rId4" Type="http://schemas.openxmlformats.org/officeDocument/2006/relationships/image" Target="../media/image101.png"/><Relationship Id="rId9" Type="http://schemas.openxmlformats.org/officeDocument/2006/relationships/image" Target="../media/image106.jpeg"/><Relationship Id="rId14" Type="http://schemas.openxmlformats.org/officeDocument/2006/relationships/image" Target="../media/image1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118.png"/><Relationship Id="rId4" Type="http://schemas.openxmlformats.org/officeDocument/2006/relationships/image" Target="../media/image117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0E3F8-601B-44BA-C37E-AB745EF4F4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3859" y="1488685"/>
            <a:ext cx="10576931" cy="1920914"/>
          </a:xfrm>
        </p:spPr>
        <p:txBody>
          <a:bodyPr>
            <a:noAutofit/>
          </a:bodyPr>
          <a:lstStyle/>
          <a:p>
            <a:r>
              <a:rPr lang="en-US" sz="3800" dirty="0"/>
              <a:t>High-Fidelity Mesoscale Simulation of Melt-Pool Dynamics in Powder Bed Fusion using the </a:t>
            </a:r>
            <a:r>
              <a:rPr lang="en-US" sz="3800" dirty="0" err="1"/>
              <a:t>KiSSAM</a:t>
            </a:r>
            <a:r>
              <a:rPr lang="en-US" sz="3800" dirty="0"/>
              <a:t> Simulation Software for Additive Manufacturing</a:t>
            </a:r>
            <a:endParaRPr lang="ru-RU" sz="3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868A42-6AB4-8BC5-F9E5-2FBD90A6C8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19125"/>
            <a:ext cx="9144000" cy="268167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 </a:t>
            </a:r>
            <a:r>
              <a:rPr lang="en-US" b="1" u="sng" dirty="0"/>
              <a:t>I. Valuev</a:t>
            </a:r>
            <a:r>
              <a:rPr lang="en-US" dirty="0"/>
              <a:t>, S. Belousov, M. Bogdanova, A. Perepelkina, I. Iskandarova,</a:t>
            </a:r>
          </a:p>
          <a:p>
            <a:r>
              <a:rPr lang="en-US" dirty="0"/>
              <a:t>B. Korneev, A. Zakirov, B. Potapkin</a:t>
            </a:r>
          </a:p>
          <a:p>
            <a:endParaRPr lang="en-US" dirty="0"/>
          </a:p>
          <a:p>
            <a:r>
              <a:rPr lang="en-US" dirty="0" err="1"/>
              <a:t>Hipercone</a:t>
            </a:r>
            <a:r>
              <a:rPr lang="en-US" dirty="0"/>
              <a:t> Ltd., </a:t>
            </a:r>
            <a:r>
              <a:rPr lang="en-US" dirty="0" err="1"/>
              <a:t>Ezrat</a:t>
            </a:r>
            <a:r>
              <a:rPr lang="en-US" dirty="0"/>
              <a:t> Israel </a:t>
            </a:r>
            <a:r>
              <a:rPr lang="en-US" dirty="0" err="1"/>
              <a:t>st</a:t>
            </a:r>
            <a:r>
              <a:rPr lang="en-US" dirty="0"/>
              <a:t> 14, Jerusalem, 9434314, Israel</a:t>
            </a:r>
          </a:p>
          <a:p>
            <a:r>
              <a:rPr lang="en-US" dirty="0"/>
              <a:t>∗ e-mail: </a:t>
            </a:r>
            <a:r>
              <a:rPr lang="en-US" dirty="0">
                <a:hlinkClick r:id="rId2"/>
              </a:rPr>
              <a:t>belousov@hipercone.com</a:t>
            </a:r>
            <a:r>
              <a:rPr lang="en-US" dirty="0"/>
              <a:t>, </a:t>
            </a:r>
            <a:r>
              <a:rPr lang="en-US" dirty="0">
                <a:hlinkClick r:id="rId3"/>
              </a:rPr>
              <a:t>valuev@hipercone.com</a:t>
            </a:r>
            <a:r>
              <a:rPr lang="en-US" dirty="0"/>
              <a:t>,</a:t>
            </a:r>
          </a:p>
          <a:p>
            <a:r>
              <a:rPr lang="en-US" dirty="0">
                <a:hlinkClick r:id="rId4"/>
              </a:rPr>
              <a:t>https://hipercone.com</a:t>
            </a:r>
            <a:endParaRPr lang="en-US" dirty="0"/>
          </a:p>
          <a:p>
            <a:r>
              <a:rPr lang="en-US" dirty="0">
                <a:hlinkClick r:id="rId5"/>
              </a:rPr>
              <a:t>https://kissam.cloud</a:t>
            </a:r>
            <a:r>
              <a:rPr lang="en-US" dirty="0"/>
              <a:t> </a:t>
            </a:r>
          </a:p>
          <a:p>
            <a:endParaRPr lang="ru-RU" dirty="0"/>
          </a:p>
        </p:txBody>
      </p:sp>
      <p:pic>
        <p:nvPicPr>
          <p:cNvPr id="4" name="Google Shape;57;p13">
            <a:extLst>
              <a:ext uri="{FF2B5EF4-FFF2-40B4-BE49-F238E27FC236}">
                <a16:creationId xmlns:a16="http://schemas.microsoft.com/office/drawing/2014/main" id="{7542B7C6-395B-F14A-ADE1-AFEB21E30E3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617928" y="5300904"/>
            <a:ext cx="2367052" cy="1473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58;p13">
            <a:extLst>
              <a:ext uri="{FF2B5EF4-FFF2-40B4-BE49-F238E27FC236}">
                <a16:creationId xmlns:a16="http://schemas.microsoft.com/office/drawing/2014/main" id="{5A127854-6B7E-65AA-92EA-6670DAED3ADA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7324" y="-1"/>
            <a:ext cx="7561159" cy="11223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9549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A7C35-7855-B8F7-530E-D14200E9F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E39D7-B8BF-5819-3A81-07A073F2F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</a:t>
            </a:r>
          </a:p>
          <a:p>
            <a:r>
              <a:rPr lang="en-US" dirty="0" err="1"/>
              <a:t>KiSSAM</a:t>
            </a:r>
            <a:r>
              <a:rPr lang="en-US" dirty="0"/>
              <a:t> multiphysics model</a:t>
            </a:r>
          </a:p>
          <a:p>
            <a:r>
              <a:rPr lang="en-US" dirty="0"/>
              <a:t>Materials and validation</a:t>
            </a:r>
          </a:p>
          <a:p>
            <a:r>
              <a:rPr lang="en-US" dirty="0"/>
              <a:t>Selected applications</a:t>
            </a: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A50A21-A510-43B2-795A-52FB86D72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2</a:t>
            </a:fld>
            <a:endParaRPr lang="ru-RU"/>
          </a:p>
        </p:txBody>
      </p:sp>
      <p:pic>
        <p:nvPicPr>
          <p:cNvPr id="6" name="Google Shape;297;p31">
            <a:extLst>
              <a:ext uri="{FF2B5EF4-FFF2-40B4-BE49-F238E27FC236}">
                <a16:creationId xmlns:a16="http://schemas.microsoft.com/office/drawing/2014/main" id="{00B1D6BB-B0FB-893A-9813-1C325C3C6BE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4C74AE-7DCC-3627-B911-7C5761B6C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99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8E4F6-7E2F-E8F1-F8D2-344BD3C99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1C87D-4CE9-293F-55A7-05CC4F802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99" y="255827"/>
            <a:ext cx="10515600" cy="467412"/>
          </a:xfrm>
        </p:spPr>
        <p:txBody>
          <a:bodyPr>
            <a:normAutofit fontScale="90000"/>
          </a:bodyPr>
          <a:lstStyle/>
          <a:p>
            <a:r>
              <a:rPr lang="en-US" dirty="0"/>
              <a:t>Motivation</a:t>
            </a: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996040-1295-D9AB-1E33-499D9F470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3</a:t>
            </a:fld>
            <a:endParaRPr lang="ru-RU"/>
          </a:p>
        </p:txBody>
      </p:sp>
      <p:pic>
        <p:nvPicPr>
          <p:cNvPr id="6" name="Google Shape;297;p31">
            <a:extLst>
              <a:ext uri="{FF2B5EF4-FFF2-40B4-BE49-F238E27FC236}">
                <a16:creationId xmlns:a16="http://schemas.microsoft.com/office/drawing/2014/main" id="{C453128D-6322-7A2A-E743-19C707014419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2A0E5E4-C92C-0828-6658-2C1E24A7ACDA}"/>
              </a:ext>
            </a:extLst>
          </p:cNvPr>
          <p:cNvSpPr txBox="1"/>
          <p:nvPr/>
        </p:nvSpPr>
        <p:spPr>
          <a:xfrm>
            <a:off x="8815277" y="1833640"/>
            <a:ext cx="333135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92D050"/>
              </a:buClr>
            </a:pPr>
            <a:r>
              <a:rPr lang="en-US" sz="2400" b="1" dirty="0">
                <a:latin typeface="+mj-lt"/>
                <a:cs typeface="Times New Roman" panose="02020603050405020304" pitchFamily="18" charset="0"/>
              </a:rPr>
              <a:t>Experiment?</a:t>
            </a:r>
          </a:p>
          <a:p>
            <a:pPr marL="457200" indent="-457200"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  <a:cs typeface="Times New Roman" panose="02020603050405020304" pitchFamily="18" charset="0"/>
              </a:rPr>
              <a:t>Process parameter space is multidimensional</a:t>
            </a:r>
          </a:p>
          <a:p>
            <a:pPr marL="457200" indent="-457200"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  <a:cs typeface="Times New Roman" panose="02020603050405020304" pitchFamily="18" charset="0"/>
              </a:rPr>
              <a:t>Process parameters adjustment is time-consuming…</a:t>
            </a:r>
          </a:p>
          <a:p>
            <a:pPr marL="457200" indent="-457200"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Some things are hard to measure</a:t>
            </a:r>
            <a:endParaRPr lang="en-US" sz="2000" dirty="0">
              <a:latin typeface="+mj-lt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  <a:cs typeface="Times New Roman" panose="02020603050405020304" pitchFamily="18" charset="0"/>
              </a:rPr>
              <a:t>High costs…</a:t>
            </a:r>
          </a:p>
        </p:txBody>
      </p:sp>
      <p:sp>
        <p:nvSpPr>
          <p:cNvPr id="17" name="Прямоугольник 21">
            <a:extLst>
              <a:ext uri="{FF2B5EF4-FFF2-40B4-BE49-F238E27FC236}">
                <a16:creationId xmlns:a16="http://schemas.microsoft.com/office/drawing/2014/main" id="{90482D8C-3365-B2AE-E6C9-F9A8A629F7D2}"/>
              </a:ext>
            </a:extLst>
          </p:cNvPr>
          <p:cNvSpPr/>
          <p:nvPr/>
        </p:nvSpPr>
        <p:spPr>
          <a:xfrm>
            <a:off x="8815277" y="5036921"/>
            <a:ext cx="3197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92D050"/>
              </a:buClr>
            </a:pPr>
            <a:r>
              <a:rPr lang="en-US" sz="2400" dirty="0">
                <a:latin typeface="+mj-lt"/>
                <a:cs typeface="Times New Roman" panose="02020603050405020304" pitchFamily="18" charset="0"/>
              </a:rPr>
              <a:t>Why don’t we go for…</a:t>
            </a:r>
          </a:p>
          <a:p>
            <a:pPr>
              <a:buClr>
                <a:srgbClr val="92D050"/>
              </a:buClr>
            </a:pPr>
            <a:r>
              <a:rPr lang="en-US" sz="2400" b="1" dirty="0">
                <a:latin typeface="+mj-lt"/>
                <a:cs typeface="Times New Roman" panose="02020603050405020304" pitchFamily="18" charset="0"/>
              </a:rPr>
              <a:t>simulation?</a:t>
            </a:r>
            <a:endParaRPr lang="en-US" sz="2400" dirty="0">
              <a:latin typeface="+mj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1BE1A8-4D71-6485-158B-8074B91BF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  <p:pic>
        <p:nvPicPr>
          <p:cNvPr id="7" name="Рисунок 7">
            <a:extLst>
              <a:ext uri="{FF2B5EF4-FFF2-40B4-BE49-F238E27FC236}">
                <a16:creationId xmlns:a16="http://schemas.microsoft.com/office/drawing/2014/main" id="{C2AAE8BD-C8CD-685D-7B89-390935662A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23"/>
          <a:stretch>
            <a:fillRect/>
          </a:stretch>
        </p:blipFill>
        <p:spPr>
          <a:xfrm>
            <a:off x="577633" y="1503553"/>
            <a:ext cx="4390234" cy="319153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B555956-42DB-831A-2A03-BA5F29CBFF1D}"/>
              </a:ext>
            </a:extLst>
          </p:cNvPr>
          <p:cNvSpPr txBox="1"/>
          <p:nvPr/>
        </p:nvSpPr>
        <p:spPr>
          <a:xfrm>
            <a:off x="735981" y="4474706"/>
            <a:ext cx="35182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Melt pool level simulation of the process: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melting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hydrodynamics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solidification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temperature history</a:t>
            </a:r>
            <a:endParaRPr lang="ru-RU" sz="2000" dirty="0"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67718DE6-CF18-6740-8B95-43885BD8A9C6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4192858" y="2011865"/>
            <a:ext cx="1310268" cy="413526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659F61E-BEED-2423-AC3B-9F03F698A897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4371277" y="3473606"/>
            <a:ext cx="1131849" cy="422815"/>
          </a:xfrm>
          <a:prstGeom prst="straightConnector1">
            <a:avLst/>
          </a:prstGeom>
          <a:ln w="285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40AEF040-5B55-FB33-AD9E-07DCA58858FF}"/>
              </a:ext>
            </a:extLst>
          </p:cNvPr>
          <p:cNvSpPr/>
          <p:nvPr/>
        </p:nvSpPr>
        <p:spPr>
          <a:xfrm>
            <a:off x="1655837" y="1031488"/>
            <a:ext cx="2085278" cy="897674"/>
          </a:xfrm>
          <a:prstGeom prst="ellipse">
            <a:avLst/>
          </a:prstGeom>
          <a:solidFill>
            <a:srgbClr val="B7FFAE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Energy deposition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2066CC6-A07E-DA1A-69D2-C8EACDC007DE}"/>
              </a:ext>
            </a:extLst>
          </p:cNvPr>
          <p:cNvSpPr/>
          <p:nvPr/>
        </p:nvSpPr>
        <p:spPr>
          <a:xfrm>
            <a:off x="5503126" y="1503553"/>
            <a:ext cx="2453506" cy="10166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morphology: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roughness &amp; porosity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1495F5F8-6F2B-922E-6F97-AD192E04AB9E}"/>
              </a:ext>
            </a:extLst>
          </p:cNvPr>
          <p:cNvSpPr/>
          <p:nvPr/>
        </p:nvSpPr>
        <p:spPr>
          <a:xfrm>
            <a:off x="5503126" y="3388109"/>
            <a:ext cx="2453506" cy="10166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microstructure, mechanical properties</a:t>
            </a:r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073FC2F-7DDC-CCA1-BF56-E20C9E31AD3C}"/>
              </a:ext>
            </a:extLst>
          </p:cNvPr>
          <p:cNvSpPr txBox="1"/>
          <p:nvPr/>
        </p:nvSpPr>
        <p:spPr>
          <a:xfrm>
            <a:off x="5503126" y="925458"/>
            <a:ext cx="2553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92D050"/>
              </a:buClr>
            </a:pPr>
            <a:r>
              <a:rPr lang="en-US" sz="2400" b="1" dirty="0">
                <a:latin typeface="+mj-lt"/>
                <a:cs typeface="Times New Roman" panose="02020603050405020304" pitchFamily="18" charset="0"/>
              </a:rPr>
              <a:t>Process outcome</a:t>
            </a:r>
            <a:endParaRPr lang="en-US" sz="2000" dirty="0"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792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79A14-B947-6908-088A-0094F3981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113AA-701F-AADF-60C1-E415B4C14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99" y="127680"/>
            <a:ext cx="10515600" cy="725734"/>
          </a:xfrm>
        </p:spPr>
        <p:txBody>
          <a:bodyPr/>
          <a:lstStyle/>
          <a:p>
            <a:r>
              <a:rPr lang="en-US" dirty="0"/>
              <a:t>Replacing experiment with simulation</a:t>
            </a: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1FEF23-BCF1-0A61-A594-185060A85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4</a:t>
            </a:fld>
            <a:endParaRPr lang="ru-RU"/>
          </a:p>
        </p:txBody>
      </p:sp>
      <p:pic>
        <p:nvPicPr>
          <p:cNvPr id="16" name="Google Shape;297;p31">
            <a:extLst>
              <a:ext uri="{FF2B5EF4-FFF2-40B4-BE49-F238E27FC236}">
                <a16:creationId xmlns:a16="http://schemas.microsoft.com/office/drawing/2014/main" id="{E2A13A2A-CF45-9389-65D6-E2A116C2FD4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01;p30">
            <a:extLst>
              <a:ext uri="{FF2B5EF4-FFF2-40B4-BE49-F238E27FC236}">
                <a16:creationId xmlns:a16="http://schemas.microsoft.com/office/drawing/2014/main" id="{D4A8D460-0CF7-5028-5E5E-361D59445D5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917" y="499794"/>
            <a:ext cx="11643919" cy="673216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" name="Схема 22">
            <a:extLst>
              <a:ext uri="{FF2B5EF4-FFF2-40B4-BE49-F238E27FC236}">
                <a16:creationId xmlns:a16="http://schemas.microsoft.com/office/drawing/2014/main" id="{1369FEE7-5533-6497-160E-5BAC4BDE3A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3546682"/>
              </p:ext>
            </p:extLst>
          </p:nvPr>
        </p:nvGraphicFramePr>
        <p:xfrm>
          <a:off x="235130" y="1926371"/>
          <a:ext cx="5532894" cy="417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5CDC70E3-EFAA-0308-5564-C57AD1994915}"/>
              </a:ext>
            </a:extLst>
          </p:cNvPr>
          <p:cNvGrpSpPr/>
          <p:nvPr/>
        </p:nvGrpSpPr>
        <p:grpSpPr>
          <a:xfrm>
            <a:off x="401722" y="6060578"/>
            <a:ext cx="2262363" cy="669742"/>
            <a:chOff x="401722" y="6060578"/>
            <a:chExt cx="2262363" cy="669742"/>
          </a:xfrm>
        </p:grpSpPr>
        <p:pic>
          <p:nvPicPr>
            <p:cNvPr id="12" name="Picture 2" descr="KiSSAM">
              <a:extLst>
                <a:ext uri="{FF2B5EF4-FFF2-40B4-BE49-F238E27FC236}">
                  <a16:creationId xmlns:a16="http://schemas.microsoft.com/office/drawing/2014/main" id="{A163EB0F-10F9-7055-7133-E101B7CCA8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722" y="6219515"/>
              <a:ext cx="541466" cy="3518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Заголовок 1">
              <a:extLst>
                <a:ext uri="{FF2B5EF4-FFF2-40B4-BE49-F238E27FC236}">
                  <a16:creationId xmlns:a16="http://schemas.microsoft.com/office/drawing/2014/main" id="{2BCBF6B8-1CAF-64C7-0C0F-1575137FC8DE}"/>
                </a:ext>
              </a:extLst>
            </p:cNvPr>
            <p:cNvSpPr txBox="1">
              <a:spLocks/>
            </p:cNvSpPr>
            <p:nvPr/>
          </p:nvSpPr>
          <p:spPr>
            <a:xfrm>
              <a:off x="971464" y="6060578"/>
              <a:ext cx="1692621" cy="669742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 fontScale="92500"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kern="1200" cap="all" baseline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32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3200" cap="none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r>
                <a:rPr lang="en-US" sz="3200" dirty="0" err="1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SSAM</a:t>
              </a:r>
              <a:endParaRPr lang="ru-RU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E6252B29-4FDC-4E2A-4F6D-13E448AA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667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099" y="53608"/>
            <a:ext cx="10808741" cy="900803"/>
          </a:xfrm>
        </p:spPr>
        <p:txBody>
          <a:bodyPr>
            <a:noAutofit/>
          </a:bodyPr>
          <a:lstStyle/>
          <a:p>
            <a:r>
              <a:rPr lang="en-US" sz="3600" dirty="0"/>
              <a:t>High-fidelity simulation based on the multiphysics models capturing all the essential phenomena</a:t>
            </a:r>
            <a:endParaRPr lang="ru-RU" sz="36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1002490"/>
              </p:ext>
            </p:extLst>
          </p:nvPr>
        </p:nvGraphicFramePr>
        <p:xfrm>
          <a:off x="1114932" y="882159"/>
          <a:ext cx="9494109" cy="56691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oogle Shape;189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355578" y="930947"/>
            <a:ext cx="1373050" cy="1328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Google Shape;195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355578" y="2365357"/>
            <a:ext cx="1703174" cy="775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Google Shape;210;p31"/>
          <p:cNvPicPr preferRelativeResize="0"/>
          <p:nvPr/>
        </p:nvPicPr>
        <p:blipFill rotWithShape="1">
          <a:blip r:embed="rId9">
            <a:alphaModFix/>
          </a:blip>
          <a:srcRect r="42245"/>
          <a:stretch/>
        </p:blipFill>
        <p:spPr>
          <a:xfrm>
            <a:off x="9355578" y="3260017"/>
            <a:ext cx="1852311" cy="1683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8" name="Google Shape;84;p14"/>
          <p:cNvGrpSpPr/>
          <p:nvPr/>
        </p:nvGrpSpPr>
        <p:grpSpPr>
          <a:xfrm>
            <a:off x="9316147" y="5271056"/>
            <a:ext cx="1337700" cy="1365779"/>
            <a:chOff x="6149548" y="3722373"/>
            <a:chExt cx="1194802" cy="1161475"/>
          </a:xfrm>
        </p:grpSpPr>
        <p:pic>
          <p:nvPicPr>
            <p:cNvPr id="9" name="Google Shape;85;p14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6225750" y="3722373"/>
              <a:ext cx="1118600" cy="116147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Google Shape;86;p14"/>
            <p:cNvSpPr txBox="1"/>
            <p:nvPr/>
          </p:nvSpPr>
          <p:spPr>
            <a:xfrm>
              <a:off x="6149548" y="4557875"/>
              <a:ext cx="339600" cy="2944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1050">
                  <a:latin typeface="Times New Roman" panose="02020603050405020304" pitchFamily="18" charset="0"/>
                  <a:cs typeface="Times New Roman" panose="02020603050405020304" pitchFamily="18" charset="0"/>
                </a:rPr>
                <a:t>(c)</a:t>
              </a:r>
              <a:endParaRPr sz="105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276322" y="6301407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  <p:pic>
        <p:nvPicPr>
          <p:cNvPr id="13" name="Google Shape;297;p31">
            <a:extLst>
              <a:ext uri="{FF2B5EF4-FFF2-40B4-BE49-F238E27FC236}">
                <a16:creationId xmlns:a16="http://schemas.microsoft.com/office/drawing/2014/main" id="{9ED6AC3E-0D22-7B9D-5888-5D77C69965B3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853C1D-C2D0-75A3-85A7-C18D4575C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678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363" y="102643"/>
            <a:ext cx="9905998" cy="637920"/>
          </a:xfrm>
        </p:spPr>
        <p:txBody>
          <a:bodyPr>
            <a:normAutofit/>
          </a:bodyPr>
          <a:lstStyle/>
          <a:p>
            <a:r>
              <a:rPr lang="en-US" sz="3600" dirty="0" err="1"/>
              <a:t>KiSSAM</a:t>
            </a:r>
            <a:r>
              <a:rPr lang="en-US" sz="3600" dirty="0"/>
              <a:t> workflow</a:t>
            </a:r>
            <a:endParaRPr lang="ru-RU" sz="3600" dirty="0"/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276322" y="6301407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  <p:pic>
        <p:nvPicPr>
          <p:cNvPr id="3" name="Рисунок 10">
            <a:extLst>
              <a:ext uri="{FF2B5EF4-FFF2-40B4-BE49-F238E27FC236}">
                <a16:creationId xmlns:a16="http://schemas.microsoft.com/office/drawing/2014/main" id="{E04A270D-F9D3-59D2-DEB0-3492EB5BC13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692" y="4046281"/>
            <a:ext cx="4137481" cy="2327332"/>
          </a:xfrm>
          <a:prstGeom prst="rect">
            <a:avLst/>
          </a:prstGeom>
        </p:spPr>
      </p:pic>
      <p:pic>
        <p:nvPicPr>
          <p:cNvPr id="4" name="video">
            <a:hlinkClick r:id="" action="ppaction://media"/>
            <a:extLst>
              <a:ext uri="{FF2B5EF4-FFF2-40B4-BE49-F238E27FC236}">
                <a16:creationId xmlns:a16="http://schemas.microsoft.com/office/drawing/2014/main" id="{DB209975-5809-53BA-7053-8457FA3438F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81907" y="4054049"/>
            <a:ext cx="2263037" cy="2327331"/>
          </a:xfrm>
          <a:prstGeom prst="rect">
            <a:avLst/>
          </a:prstGeom>
        </p:spPr>
      </p:pic>
      <p:pic>
        <p:nvPicPr>
          <p:cNvPr id="11" name="powder_spread_new_Oct2024">
            <a:hlinkClick r:id="" action="ppaction://media"/>
            <a:extLst>
              <a:ext uri="{FF2B5EF4-FFF2-40B4-BE49-F238E27FC236}">
                <a16:creationId xmlns:a16="http://schemas.microsoft.com/office/drawing/2014/main" id="{35FD265E-71F2-AB23-792C-C0B10F09E4AF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25818" y="4046281"/>
            <a:ext cx="4137479" cy="2327332"/>
          </a:xfrm>
          <a:prstGeom prst="rect">
            <a:avLst/>
          </a:prstGeom>
        </p:spPr>
      </p:pic>
      <p:sp>
        <p:nvSpPr>
          <p:cNvPr id="12" name="Стрелка: пятиугольник 4">
            <a:extLst>
              <a:ext uri="{FF2B5EF4-FFF2-40B4-BE49-F238E27FC236}">
                <a16:creationId xmlns:a16="http://schemas.microsoft.com/office/drawing/2014/main" id="{C3FBA148-B4E5-3408-0938-057ACF0E83AB}"/>
              </a:ext>
            </a:extLst>
          </p:cNvPr>
          <p:cNvSpPr/>
          <p:nvPr/>
        </p:nvSpPr>
        <p:spPr>
          <a:xfrm>
            <a:off x="986972" y="1064510"/>
            <a:ext cx="1944914" cy="63792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789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Unified input file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3" name="Стрелка: шеврон 5">
            <a:extLst>
              <a:ext uri="{FF2B5EF4-FFF2-40B4-BE49-F238E27FC236}">
                <a16:creationId xmlns:a16="http://schemas.microsoft.com/office/drawing/2014/main" id="{C8FA5356-2C24-6F45-AF8C-54E48B6CBCB9}"/>
              </a:ext>
            </a:extLst>
          </p:cNvPr>
          <p:cNvSpPr/>
          <p:nvPr/>
        </p:nvSpPr>
        <p:spPr>
          <a:xfrm>
            <a:off x="3052667" y="1063922"/>
            <a:ext cx="1944914" cy="637920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789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sz="1600" dirty="0" err="1">
                <a:solidFill>
                  <a:schemeClr val="tx1"/>
                </a:solidFill>
              </a:rPr>
              <a:t>PowDEM</a:t>
            </a:r>
            <a:r>
              <a:rPr lang="ru-RU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solver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4" name="Стрелка: шеврон 14">
            <a:extLst>
              <a:ext uri="{FF2B5EF4-FFF2-40B4-BE49-F238E27FC236}">
                <a16:creationId xmlns:a16="http://schemas.microsoft.com/office/drawing/2014/main" id="{1C921F7D-16A2-3659-100C-0173C39A7FCA}"/>
              </a:ext>
            </a:extLst>
          </p:cNvPr>
          <p:cNvSpPr/>
          <p:nvPr/>
        </p:nvSpPr>
        <p:spPr>
          <a:xfrm>
            <a:off x="5118362" y="1063922"/>
            <a:ext cx="1944914" cy="637920"/>
          </a:xfrm>
          <a:prstGeom prst="chevron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789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lvl="0" algn="ctr"/>
            <a:r>
              <a:rPr lang="en-US" sz="1600" dirty="0" err="1">
                <a:solidFill>
                  <a:schemeClr val="tx1"/>
                </a:solidFill>
              </a:rPr>
              <a:t>KiSSAM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endParaRPr lang="ru-RU" sz="1600" dirty="0">
              <a:solidFill>
                <a:schemeClr val="tx1"/>
              </a:solidFill>
            </a:endParaRPr>
          </a:p>
          <a:p>
            <a:pPr lvl="0" algn="ctr"/>
            <a:r>
              <a:rPr lang="en-US" sz="1600" dirty="0">
                <a:solidFill>
                  <a:schemeClr val="tx1"/>
                </a:solidFill>
              </a:rPr>
              <a:t>solver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5" name="Стрелка: шеврон 16">
            <a:extLst>
              <a:ext uri="{FF2B5EF4-FFF2-40B4-BE49-F238E27FC236}">
                <a16:creationId xmlns:a16="http://schemas.microsoft.com/office/drawing/2014/main" id="{E796F7FD-9EFF-40D9-1C99-5BD51FF4F7C8}"/>
              </a:ext>
            </a:extLst>
          </p:cNvPr>
          <p:cNvSpPr/>
          <p:nvPr/>
        </p:nvSpPr>
        <p:spPr>
          <a:xfrm>
            <a:off x="7184057" y="1063922"/>
            <a:ext cx="1944914" cy="637920"/>
          </a:xfrm>
          <a:prstGeom prst="chevron">
            <a:avLst/>
          </a:prstGeom>
          <a:solidFill>
            <a:srgbClr val="00B050"/>
          </a:solidFill>
          <a:ln>
            <a:solidFill>
              <a:srgbClr val="789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Output data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6" name="Стрелка: шеврон 17">
            <a:extLst>
              <a:ext uri="{FF2B5EF4-FFF2-40B4-BE49-F238E27FC236}">
                <a16:creationId xmlns:a16="http://schemas.microsoft.com/office/drawing/2014/main" id="{7E52FFD7-46DE-F439-FDC9-588B1A456CE8}"/>
              </a:ext>
            </a:extLst>
          </p:cNvPr>
          <p:cNvSpPr/>
          <p:nvPr/>
        </p:nvSpPr>
        <p:spPr>
          <a:xfrm>
            <a:off x="9249755" y="1063922"/>
            <a:ext cx="2299395" cy="637920"/>
          </a:xfrm>
          <a:prstGeom prst="chevron">
            <a:avLst/>
          </a:prstGeom>
          <a:solidFill>
            <a:srgbClr val="00B050"/>
          </a:solidFill>
          <a:ln>
            <a:solidFill>
              <a:srgbClr val="7891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Post-processing scripts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83C3A26-A3AE-E584-A68E-C1E69AD2979A}"/>
              </a:ext>
            </a:extLst>
          </p:cNvPr>
          <p:cNvSpPr txBox="1"/>
          <p:nvPr/>
        </p:nvSpPr>
        <p:spPr>
          <a:xfrm>
            <a:off x="986973" y="1781888"/>
            <a:ext cx="1944914" cy="1031051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>
            <a:defPPr>
              <a:defRPr lang="ru-RU"/>
            </a:defPPr>
            <a:lvl1pPr lvl="0">
              <a:spcBef>
                <a:spcPts val="200"/>
              </a:spcBef>
              <a:buFont typeface="Wingdings" panose="05000000000000000000" pitchFamily="2" charset="2"/>
              <a:buChar char="§"/>
              <a:defRPr sz="1100"/>
            </a:lvl1pPr>
          </a:lstStyle>
          <a:p>
            <a:pPr marL="171450" lvl="0" indent="-171450"/>
            <a:r>
              <a:rPr lang="en-US" sz="1400" dirty="0"/>
              <a:t>Process parameters</a:t>
            </a:r>
            <a:endParaRPr lang="ru-RU" sz="1400" dirty="0"/>
          </a:p>
          <a:p>
            <a:pPr marL="171450" lvl="0" indent="-171450"/>
            <a:r>
              <a:rPr lang="en-US" sz="1400" dirty="0"/>
              <a:t>Material parameters</a:t>
            </a:r>
            <a:endParaRPr lang="ru-RU" sz="1400" dirty="0"/>
          </a:p>
          <a:p>
            <a:pPr marL="171450" lvl="0" indent="-171450"/>
            <a:r>
              <a:rPr lang="en-US" sz="1400" dirty="0"/>
              <a:t>Powder parameters</a:t>
            </a:r>
            <a:endParaRPr lang="ru-RU" sz="1400" dirty="0"/>
          </a:p>
          <a:p>
            <a:pPr marL="171450" lvl="0" indent="-171450"/>
            <a:r>
              <a:rPr lang="en-US" sz="1400" dirty="0"/>
              <a:t>Scenario of experiment</a:t>
            </a:r>
            <a:endParaRPr lang="ru-RU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CC190E-9F04-F3D2-FBF2-14C3534336C4}"/>
              </a:ext>
            </a:extLst>
          </p:cNvPr>
          <p:cNvSpPr txBox="1"/>
          <p:nvPr/>
        </p:nvSpPr>
        <p:spPr>
          <a:xfrm>
            <a:off x="3052668" y="1781888"/>
            <a:ext cx="1707437" cy="97975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>
            <a:defPPr>
              <a:defRPr lang="ru-RU"/>
            </a:defPPr>
            <a:lvl1pPr lvl="0">
              <a:spcBef>
                <a:spcPts val="200"/>
              </a:spcBef>
              <a:buFont typeface="Wingdings" panose="05000000000000000000" pitchFamily="2" charset="2"/>
              <a:buChar char="§"/>
              <a:defRPr sz="1100"/>
            </a:lvl1pPr>
          </a:lstStyle>
          <a:p>
            <a:pPr marL="171450" lvl="0" indent="-171450"/>
            <a:r>
              <a:rPr lang="en-US" sz="1400" dirty="0"/>
              <a:t>Powder deposition</a:t>
            </a:r>
            <a:endParaRPr lang="ru-RU" sz="1400" dirty="0"/>
          </a:p>
          <a:p>
            <a:pPr marL="171450" lvl="0" indent="-171450"/>
            <a:r>
              <a:rPr lang="en-US" sz="1400" dirty="0"/>
              <a:t>Layer generation with a knife movement</a:t>
            </a:r>
            <a:endParaRPr lang="ru-RU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7F6ABA-EC41-444A-2A22-319333E6E3F4}"/>
              </a:ext>
            </a:extLst>
          </p:cNvPr>
          <p:cNvSpPr txBox="1"/>
          <p:nvPr/>
        </p:nvSpPr>
        <p:spPr>
          <a:xfrm>
            <a:off x="5118364" y="1781888"/>
            <a:ext cx="1944914" cy="1272143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>
            <a:defPPr>
              <a:defRPr lang="ru-RU"/>
            </a:defPPr>
            <a:lvl1pPr lvl="0">
              <a:spcBef>
                <a:spcPts val="200"/>
              </a:spcBef>
              <a:buFont typeface="Wingdings" panose="05000000000000000000" pitchFamily="2" charset="2"/>
              <a:buChar char="§"/>
              <a:defRPr sz="1100"/>
            </a:lvl1pPr>
          </a:lstStyle>
          <a:p>
            <a:pPr marL="171450" lvl="0" indent="-171450"/>
            <a:r>
              <a:rPr lang="en-US" sz="1400" dirty="0"/>
              <a:t>Hydrodynamics</a:t>
            </a:r>
            <a:endParaRPr lang="ru-RU" sz="1400" dirty="0"/>
          </a:p>
          <a:p>
            <a:pPr marL="171450" lvl="0" indent="-171450"/>
            <a:r>
              <a:rPr lang="en-US" sz="1400" dirty="0"/>
              <a:t>Phase transition </a:t>
            </a:r>
            <a:endParaRPr lang="ru-RU" sz="1400" dirty="0"/>
          </a:p>
          <a:p>
            <a:pPr marL="171450" lvl="0" indent="-171450"/>
            <a:r>
              <a:rPr lang="en-US" sz="1400" dirty="0"/>
              <a:t>Thermodynamics</a:t>
            </a:r>
            <a:endParaRPr lang="ru-RU" sz="1400" dirty="0"/>
          </a:p>
          <a:p>
            <a:pPr marL="171450" lvl="0" indent="-171450"/>
            <a:r>
              <a:rPr lang="en-US" sz="1400" dirty="0"/>
              <a:t>Energy deposition</a:t>
            </a:r>
            <a:endParaRPr lang="ru-RU" sz="1400" dirty="0"/>
          </a:p>
          <a:p>
            <a:pPr marL="171450" lvl="0" indent="-171450"/>
            <a:r>
              <a:rPr lang="en-US" sz="1400" dirty="0"/>
              <a:t>Energy loss </a:t>
            </a:r>
            <a:endParaRPr lang="ru-RU" sz="1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2B2F00-6C6D-B7F9-7259-3BFD161BCBFF}"/>
              </a:ext>
            </a:extLst>
          </p:cNvPr>
          <p:cNvSpPr txBox="1"/>
          <p:nvPr/>
        </p:nvSpPr>
        <p:spPr>
          <a:xfrm>
            <a:off x="7063275" y="1781888"/>
            <a:ext cx="2148651" cy="2031325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US" sz="1400" dirty="0"/>
              <a:t>Geometry of a sample</a:t>
            </a:r>
            <a:endParaRPr lang="ru-RU" sz="1400" dirty="0"/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US" sz="1400" dirty="0"/>
              <a:t>Temperature history</a:t>
            </a:r>
            <a:endParaRPr lang="ru-RU" sz="1400" dirty="0"/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US" sz="1400" dirty="0"/>
              <a:t>Rendered images and cross sections of the </a:t>
            </a:r>
            <a:r>
              <a:rPr lang="en-US" sz="1400" dirty="0" err="1"/>
              <a:t>meltpool</a:t>
            </a:r>
            <a:endParaRPr lang="ru-RU" sz="1400" dirty="0"/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US" sz="1400" dirty="0"/>
              <a:t>Absorbed energy</a:t>
            </a:r>
            <a:endParaRPr lang="ru-RU" sz="1400" dirty="0"/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US" sz="1400" dirty="0"/>
              <a:t>Optical sensors response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US" sz="1400" dirty="0"/>
              <a:t>Back-scattered electron sensor response</a:t>
            </a:r>
          </a:p>
          <a:p>
            <a:pPr marL="171450" lvl="0" indent="-171450">
              <a:buFont typeface="Wingdings" panose="05000000000000000000" pitchFamily="2" charset="2"/>
              <a:buChar char="§"/>
            </a:pPr>
            <a:r>
              <a:rPr lang="en-US" sz="1400" dirty="0"/>
              <a:t>Grain structure</a:t>
            </a:r>
            <a:endParaRPr lang="ru-RU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E8F3F7-F47D-01C4-22DC-BC3C772049ED}"/>
              </a:ext>
            </a:extLst>
          </p:cNvPr>
          <p:cNvSpPr txBox="1"/>
          <p:nvPr/>
        </p:nvSpPr>
        <p:spPr>
          <a:xfrm>
            <a:off x="9317679" y="1781888"/>
            <a:ext cx="2465015" cy="1728678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>
            <a:defPPr>
              <a:defRPr lang="ru-RU"/>
            </a:defPPr>
            <a:lvl1pPr lvl="0">
              <a:spcBef>
                <a:spcPts val="200"/>
              </a:spcBef>
              <a:buFont typeface="Wingdings" panose="05000000000000000000" pitchFamily="2" charset="2"/>
              <a:buChar char="§"/>
              <a:defRPr sz="1100"/>
            </a:lvl1pPr>
          </a:lstStyle>
          <a:p>
            <a:pPr marL="171450" lvl="0" indent="-171450"/>
            <a:r>
              <a:rPr lang="en-US" sz="1400" dirty="0"/>
              <a:t>Track parameters</a:t>
            </a:r>
            <a:endParaRPr lang="ru-RU" sz="1400" dirty="0"/>
          </a:p>
          <a:p>
            <a:pPr marL="171450" lvl="0" indent="-171450"/>
            <a:r>
              <a:rPr lang="en-US" sz="1400" dirty="0"/>
              <a:t>Customized cross sections</a:t>
            </a:r>
            <a:endParaRPr lang="ru-RU" sz="1400" dirty="0"/>
          </a:p>
          <a:p>
            <a:pPr marL="171450" lvl="0" indent="-171450"/>
            <a:r>
              <a:rPr lang="en-US" sz="1400" dirty="0"/>
              <a:t>Grain structure inverse pole figures</a:t>
            </a:r>
          </a:p>
          <a:p>
            <a:pPr marL="171450" lvl="0" indent="-171450"/>
            <a:r>
              <a:rPr lang="en-US" sz="1400" dirty="0"/>
              <a:t>Process movie</a:t>
            </a:r>
            <a:endParaRPr lang="ru-RU" sz="1400" dirty="0"/>
          </a:p>
          <a:p>
            <a:pPr marL="171450" lvl="0" indent="-171450"/>
            <a:r>
              <a:rPr lang="en-US" sz="1400" dirty="0"/>
              <a:t>Powder cleaner</a:t>
            </a:r>
            <a:endParaRPr lang="ru-RU" sz="1400" dirty="0"/>
          </a:p>
          <a:p>
            <a:pPr marL="171450" lvl="0" indent="-171450"/>
            <a:r>
              <a:rPr lang="en-US" sz="1400" dirty="0"/>
              <a:t>Roughness and porosity analysis</a:t>
            </a:r>
            <a:endParaRPr lang="ru-RU" sz="1400" dirty="0"/>
          </a:p>
        </p:txBody>
      </p:sp>
      <p:sp>
        <p:nvSpPr>
          <p:cNvPr id="22" name="Стрелка: шеврон 9">
            <a:extLst>
              <a:ext uri="{FF2B5EF4-FFF2-40B4-BE49-F238E27FC236}">
                <a16:creationId xmlns:a16="http://schemas.microsoft.com/office/drawing/2014/main" id="{F28DAD48-BEB3-CB64-F834-239650C398D4}"/>
              </a:ext>
            </a:extLst>
          </p:cNvPr>
          <p:cNvSpPr/>
          <p:nvPr/>
        </p:nvSpPr>
        <p:spPr>
          <a:xfrm>
            <a:off x="2944328" y="1246173"/>
            <a:ext cx="237405" cy="273418"/>
          </a:xfrm>
          <a:prstGeom prst="chevron">
            <a:avLst>
              <a:gd name="adj" fmla="val 56689"/>
            </a:avLst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Стрелка: шеврон 28">
            <a:extLst>
              <a:ext uri="{FF2B5EF4-FFF2-40B4-BE49-F238E27FC236}">
                <a16:creationId xmlns:a16="http://schemas.microsoft.com/office/drawing/2014/main" id="{90AEF968-1A2F-6F70-A6D3-82F00659C16D}"/>
              </a:ext>
            </a:extLst>
          </p:cNvPr>
          <p:cNvSpPr/>
          <p:nvPr/>
        </p:nvSpPr>
        <p:spPr>
          <a:xfrm>
            <a:off x="5007942" y="1246173"/>
            <a:ext cx="237405" cy="273418"/>
          </a:xfrm>
          <a:prstGeom prst="chevron">
            <a:avLst>
              <a:gd name="adj" fmla="val 56689"/>
            </a:avLst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Стрелка: шеврон 29">
            <a:extLst>
              <a:ext uri="{FF2B5EF4-FFF2-40B4-BE49-F238E27FC236}">
                <a16:creationId xmlns:a16="http://schemas.microsoft.com/office/drawing/2014/main" id="{DBAB682B-F383-257F-051D-88B4FD31B061}"/>
              </a:ext>
            </a:extLst>
          </p:cNvPr>
          <p:cNvSpPr/>
          <p:nvPr/>
        </p:nvSpPr>
        <p:spPr>
          <a:xfrm>
            <a:off x="7065354" y="1246173"/>
            <a:ext cx="237405" cy="273418"/>
          </a:xfrm>
          <a:prstGeom prst="chevron">
            <a:avLst>
              <a:gd name="adj" fmla="val 56689"/>
            </a:avLst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Стрелка: шеврон 30">
            <a:extLst>
              <a:ext uri="{FF2B5EF4-FFF2-40B4-BE49-F238E27FC236}">
                <a16:creationId xmlns:a16="http://schemas.microsoft.com/office/drawing/2014/main" id="{E8C95DCE-013B-3824-287F-869A3089AA99}"/>
              </a:ext>
            </a:extLst>
          </p:cNvPr>
          <p:cNvSpPr/>
          <p:nvPr/>
        </p:nvSpPr>
        <p:spPr>
          <a:xfrm>
            <a:off x="9128971" y="1246173"/>
            <a:ext cx="237405" cy="273418"/>
          </a:xfrm>
          <a:prstGeom prst="chevron">
            <a:avLst>
              <a:gd name="adj" fmla="val 56689"/>
            </a:avLst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6" name="Google Shape;297;p31">
            <a:extLst>
              <a:ext uri="{FF2B5EF4-FFF2-40B4-BE49-F238E27FC236}">
                <a16:creationId xmlns:a16="http://schemas.microsoft.com/office/drawing/2014/main" id="{0033E5A1-954A-C021-6EF6-E0BA28D87608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A3BB2-9FBD-66BB-9A6D-41C88F488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85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5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55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38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EF5C4-71E1-C5F2-2C75-886213A26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E4EFC-5190-BA65-C992-0D6AA491E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99" y="135063"/>
            <a:ext cx="10515600" cy="710968"/>
          </a:xfrm>
        </p:spPr>
        <p:txBody>
          <a:bodyPr>
            <a:normAutofit/>
          </a:bodyPr>
          <a:lstStyle/>
          <a:p>
            <a:r>
              <a:rPr lang="en-US" sz="4000" dirty="0"/>
              <a:t>Simulation performance</a:t>
            </a:r>
            <a:endParaRPr lang="ru-RU" sz="4000" dirty="0"/>
          </a:p>
        </p:txBody>
      </p:sp>
      <p:pic>
        <p:nvPicPr>
          <p:cNvPr id="4" name="Google Shape;297;p31">
            <a:extLst>
              <a:ext uri="{FF2B5EF4-FFF2-40B4-BE49-F238E27FC236}">
                <a16:creationId xmlns:a16="http://schemas.microsoft.com/office/drawing/2014/main" id="{090033FC-4628-9557-7D40-4F3B360ECB4B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EFBAE9-BA57-F58A-758A-6B735D572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7</a:t>
            </a:fld>
            <a:endParaRPr lang="ru-RU"/>
          </a:p>
        </p:txBody>
      </p:sp>
      <p:sp>
        <p:nvSpPr>
          <p:cNvPr id="8" name="Google Shape;108;p17">
            <a:extLst>
              <a:ext uri="{FF2B5EF4-FFF2-40B4-BE49-F238E27FC236}">
                <a16:creationId xmlns:a16="http://schemas.microsoft.com/office/drawing/2014/main" id="{68726627-3291-D6A5-3728-26D8F8D90E9F}"/>
              </a:ext>
            </a:extLst>
          </p:cNvPr>
          <p:cNvSpPr txBox="1"/>
          <p:nvPr/>
        </p:nvSpPr>
        <p:spPr>
          <a:xfrm>
            <a:off x="-30153" y="1147411"/>
            <a:ext cx="4529670" cy="4890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342900" lvl="0" indent="-34290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" sz="2400" dirty="0">
                <a:solidFill>
                  <a:schemeClr val="dk1"/>
                </a:solidFill>
              </a:rPr>
              <a:t>KiSSAM is a high performance software implemented on CUDA C++ for NVIDIA GPUs.</a:t>
            </a:r>
            <a:endParaRPr lang="en-US" sz="2400" dirty="0">
              <a:solidFill>
                <a:schemeClr val="dk1"/>
              </a:solidFill>
            </a:endParaRPr>
          </a:p>
          <a:p>
            <a:pPr marL="342900" lvl="0" indent="-342900" algn="just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dk1"/>
              </a:solidFill>
            </a:endParaRPr>
          </a:p>
          <a:p>
            <a:pPr marL="342900" lvl="0" indent="-342900" algn="just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" sz="2400" dirty="0">
                <a:solidFill>
                  <a:schemeClr val="dk1"/>
                </a:solidFill>
              </a:rPr>
              <a:t>Typical performance is </a:t>
            </a:r>
            <a:r>
              <a:rPr lang="en-US" sz="2400" dirty="0">
                <a:solidFill>
                  <a:schemeClr val="dk1"/>
                </a:solidFill>
              </a:rPr>
              <a:t>faster than </a:t>
            </a:r>
            <a:r>
              <a:rPr lang="ru" sz="2400" b="1" dirty="0">
                <a:solidFill>
                  <a:schemeClr val="dk1"/>
                </a:solidFill>
              </a:rPr>
              <a:t>0.5 hr per 1 ms</a:t>
            </a:r>
            <a:r>
              <a:rPr lang="ru" sz="2400" dirty="0">
                <a:solidFill>
                  <a:schemeClr val="dk1"/>
                </a:solidFill>
              </a:rPr>
              <a:t> of scanning time.</a:t>
            </a:r>
            <a:endParaRPr lang="en-US" sz="2400" dirty="0">
              <a:solidFill>
                <a:schemeClr val="dk1"/>
              </a:solidFill>
            </a:endParaRPr>
          </a:p>
          <a:p>
            <a:pPr marL="342900" lvl="0" indent="-342900" algn="just" rtl="0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dk1"/>
              </a:solidFill>
            </a:endParaRPr>
          </a:p>
          <a:p>
            <a:pPr marL="342900" indent="-342900" algn="just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dk1"/>
                </a:solidFill>
              </a:rPr>
              <a:t>Performance scales with increasing performance of continually modernized GPUs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F7A3410-F869-8788-1EA2-070BE8307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517" y="1286956"/>
            <a:ext cx="7556384" cy="36321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A02D2C-6BE4-1696-A975-4752A3B3D9E5}"/>
              </a:ext>
            </a:extLst>
          </p:cNvPr>
          <p:cNvSpPr txBox="1"/>
          <p:nvPr/>
        </p:nvSpPr>
        <p:spPr>
          <a:xfrm>
            <a:off x="4918384" y="5021472"/>
            <a:ext cx="64354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Simulation times are given for a single GeForce RTX 3090 24 GB GPGPU</a:t>
            </a:r>
            <a:endParaRPr lang="ru-RU" sz="16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66367F4-17D2-289C-5648-4996A6C90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034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566" y="53608"/>
            <a:ext cx="9905998" cy="852142"/>
          </a:xfrm>
        </p:spPr>
        <p:txBody>
          <a:bodyPr>
            <a:normAutofit/>
          </a:bodyPr>
          <a:lstStyle/>
          <a:p>
            <a:r>
              <a:rPr lang="en-US" sz="3600" dirty="0"/>
              <a:t>Physics-based material parameters</a:t>
            </a:r>
            <a:endParaRPr lang="ru-RU" sz="36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6218431"/>
              </p:ext>
            </p:extLst>
          </p:nvPr>
        </p:nvGraphicFramePr>
        <p:xfrm>
          <a:off x="255211" y="1031488"/>
          <a:ext cx="4227579" cy="5207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501517" y="6195412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  <p:pic>
        <p:nvPicPr>
          <p:cNvPr id="12" name="Google Shape;297;p31">
            <a:extLst>
              <a:ext uri="{FF2B5EF4-FFF2-40B4-BE49-F238E27FC236}">
                <a16:creationId xmlns:a16="http://schemas.microsoft.com/office/drawing/2014/main" id="{784EF7B8-4054-0A08-DD86-0C390951BF8F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DAA11123-FBAC-0AB4-6157-B5462B550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9D3F33-EBC0-F7EF-11E1-CCA41D052A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5556" y="1986231"/>
            <a:ext cx="7360263" cy="34611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B663ED1-F161-C39D-9249-A4AB26262784}"/>
              </a:ext>
            </a:extLst>
          </p:cNvPr>
          <p:cNvSpPr txBox="1"/>
          <p:nvPr/>
        </p:nvSpPr>
        <p:spPr>
          <a:xfrm>
            <a:off x="6818971" y="1600200"/>
            <a:ext cx="3161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Snapshot from </a:t>
            </a:r>
            <a:r>
              <a:rPr lang="en-US" b="1" dirty="0" err="1"/>
              <a:t>input.json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164988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C6A88-594A-4EBF-7DFB-5764EEE4A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19EB62-B27B-4B6D-AAA7-BBAB0F719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85" y="211351"/>
            <a:ext cx="9764577" cy="484403"/>
          </a:xfrm>
        </p:spPr>
        <p:txBody>
          <a:bodyPr>
            <a:normAutofit fontScale="90000"/>
          </a:bodyPr>
          <a:lstStyle/>
          <a:p>
            <a:r>
              <a:rPr lang="en-US" dirty="0"/>
              <a:t>Material properties validation workflow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1EBB2DB-6A9B-D185-C431-D2881BE85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6321" y="6254259"/>
            <a:ext cx="771089" cy="365125"/>
          </a:xfrm>
        </p:spPr>
        <p:txBody>
          <a:bodyPr/>
          <a:lstStyle/>
          <a:p>
            <a:fld id="{2D7C1478-7B07-4CD7-9DBD-CFE30EC8947F}" type="slidenum">
              <a:rPr lang="en-US" smtClean="0">
                <a:solidFill>
                  <a:schemeClr val="tx1"/>
                </a:solidFill>
              </a:rPr>
              <a:t>9</a:t>
            </a:fld>
            <a:endParaRPr lang="en-US">
              <a:solidFill>
                <a:schemeClr val="tx1"/>
              </a:solidFill>
            </a:endParaRPr>
          </a:p>
        </p:txBody>
      </p:sp>
      <p:pic>
        <p:nvPicPr>
          <p:cNvPr id="49" name="Google Shape;297;p31">
            <a:extLst>
              <a:ext uri="{FF2B5EF4-FFF2-40B4-BE49-F238E27FC236}">
                <a16:creationId xmlns:a16="http://schemas.microsoft.com/office/drawing/2014/main" id="{928B60BB-7228-EC9A-4E00-027132FC462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5" name="Схема 11">
            <a:extLst>
              <a:ext uri="{FF2B5EF4-FFF2-40B4-BE49-F238E27FC236}">
                <a16:creationId xmlns:a16="http://schemas.microsoft.com/office/drawing/2014/main" id="{A6EEF72B-13DA-13BA-F6A3-8F6F6224FD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9762490"/>
              </p:ext>
            </p:extLst>
          </p:nvPr>
        </p:nvGraphicFramePr>
        <p:xfrm>
          <a:off x="161981" y="1112954"/>
          <a:ext cx="6024588" cy="5337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6" name="Выгнутая вниз стрелка 12">
            <a:extLst>
              <a:ext uri="{FF2B5EF4-FFF2-40B4-BE49-F238E27FC236}">
                <a16:creationId xmlns:a16="http://schemas.microsoft.com/office/drawing/2014/main" id="{4C16B2B1-C77E-A3C0-89F0-00E261C942C1}"/>
              </a:ext>
            </a:extLst>
          </p:cNvPr>
          <p:cNvSpPr/>
          <p:nvPr/>
        </p:nvSpPr>
        <p:spPr>
          <a:xfrm rot="20568486">
            <a:off x="2690767" y="3663146"/>
            <a:ext cx="3677404" cy="815122"/>
          </a:xfrm>
          <a:prstGeom prst="curvedUpArrow">
            <a:avLst/>
          </a:prstGeom>
          <a:gradFill>
            <a:gsLst>
              <a:gs pos="0">
                <a:srgbClr val="2EE71C"/>
              </a:gs>
              <a:gs pos="100000">
                <a:srgbClr val="4472C4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7" name="Выгнутая вниз стрелка 13">
            <a:extLst>
              <a:ext uri="{FF2B5EF4-FFF2-40B4-BE49-F238E27FC236}">
                <a16:creationId xmlns:a16="http://schemas.microsoft.com/office/drawing/2014/main" id="{F20B7E2D-B78F-53E8-6887-7FA00E3D77D5}"/>
              </a:ext>
            </a:extLst>
          </p:cNvPr>
          <p:cNvSpPr/>
          <p:nvPr/>
        </p:nvSpPr>
        <p:spPr>
          <a:xfrm rot="10012245">
            <a:off x="2263954" y="1495938"/>
            <a:ext cx="3267094" cy="815122"/>
          </a:xfrm>
          <a:prstGeom prst="curvedUpArrow">
            <a:avLst/>
          </a:prstGeom>
          <a:gradFill>
            <a:gsLst>
              <a:gs pos="0">
                <a:srgbClr val="4472C4"/>
              </a:gs>
              <a:gs pos="100000">
                <a:srgbClr val="2EE71C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8" name="Рисунок 2">
            <a:extLst>
              <a:ext uri="{FF2B5EF4-FFF2-40B4-BE49-F238E27FC236}">
                <a16:creationId xmlns:a16="http://schemas.microsoft.com/office/drawing/2014/main" id="{3FFD271F-864B-97CC-35FB-03C2F32B23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5789" y="978300"/>
            <a:ext cx="5337087" cy="2829399"/>
          </a:xfrm>
          <a:prstGeom prst="rect">
            <a:avLst/>
          </a:prstGeom>
        </p:spPr>
      </p:pic>
      <p:pic>
        <p:nvPicPr>
          <p:cNvPr id="59" name="Рисунок 3">
            <a:extLst>
              <a:ext uri="{FF2B5EF4-FFF2-40B4-BE49-F238E27FC236}">
                <a16:creationId xmlns:a16="http://schemas.microsoft.com/office/drawing/2014/main" id="{E37B8E25-9E9B-041A-7770-D1CDBD7C1D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515" y="3807699"/>
            <a:ext cx="2625456" cy="2248214"/>
          </a:xfrm>
          <a:prstGeom prst="rect">
            <a:avLst/>
          </a:prstGeom>
        </p:spPr>
      </p:pic>
      <p:pic>
        <p:nvPicPr>
          <p:cNvPr id="60" name="Рисунок 4">
            <a:extLst>
              <a:ext uri="{FF2B5EF4-FFF2-40B4-BE49-F238E27FC236}">
                <a16:creationId xmlns:a16="http://schemas.microsoft.com/office/drawing/2014/main" id="{B633B829-B50E-52E6-B9B5-71772316D28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97398" y="3882004"/>
            <a:ext cx="2705478" cy="2099603"/>
          </a:xfrm>
          <a:prstGeom prst="rect">
            <a:avLst/>
          </a:prstGeom>
        </p:spPr>
      </p:pic>
      <p:pic>
        <p:nvPicPr>
          <p:cNvPr id="61" name="Рисунок 15">
            <a:extLst>
              <a:ext uri="{FF2B5EF4-FFF2-40B4-BE49-F238E27FC236}">
                <a16:creationId xmlns:a16="http://schemas.microsoft.com/office/drawing/2014/main" id="{19127FA2-B431-D431-2A37-5F87EDDAB02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22350" y="5420729"/>
            <a:ext cx="691338" cy="652509"/>
          </a:xfrm>
          <a:prstGeom prst="rect">
            <a:avLst/>
          </a:prstGeom>
        </p:spPr>
      </p:pic>
      <p:sp>
        <p:nvSpPr>
          <p:cNvPr id="62" name="Footer Placeholder 61">
            <a:extLst>
              <a:ext uri="{FF2B5EF4-FFF2-40B4-BE49-F238E27FC236}">
                <a16:creationId xmlns:a16="http://schemas.microsoft.com/office/drawing/2014/main" id="{1B5E85A7-9AA3-E69C-6CF5-CC1A45CA6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73DE430-CC7A-9D56-935A-09434ABCB7EC}"/>
              </a:ext>
            </a:extLst>
          </p:cNvPr>
          <p:cNvSpPr txBox="1"/>
          <p:nvPr/>
        </p:nvSpPr>
        <p:spPr>
          <a:xfrm>
            <a:off x="237985" y="5625790"/>
            <a:ext cx="2208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collaboration with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9991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FC958D-B77A-7FE8-87E3-02B13E131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0780"/>
            <a:ext cx="9883698" cy="1650073"/>
          </a:xfrm>
        </p:spPr>
        <p:txBody>
          <a:bodyPr>
            <a:normAutofit fontScale="90000"/>
          </a:bodyPr>
          <a:lstStyle/>
          <a:p>
            <a:r>
              <a:rPr lang="en-US" dirty="0"/>
              <a:t>Selected </a:t>
            </a:r>
            <a:r>
              <a:rPr lang="en-US" dirty="0" err="1"/>
              <a:t>KiSSAM</a:t>
            </a:r>
            <a:r>
              <a:rPr lang="en-US" dirty="0"/>
              <a:t> features and applications</a:t>
            </a:r>
            <a:endParaRPr lang="ru-R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8CDDD3F-E88D-EBD9-CF06-C57443537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2500853"/>
            <a:ext cx="10515600" cy="3588798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Process map generation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Process optimization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Benchmark for simplified models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Full part high-fidelity mesoscale simulations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Grain structure simulation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Process monitoring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Surface quality and porosity simulation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Complex scanning strategies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dirty="0"/>
              <a:t>Multi-beam PBF simulation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1B08C-8647-1B30-5BAD-FA87A9019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10</a:t>
            </a:fld>
            <a:endParaRPr lang="ru-RU"/>
          </a:p>
        </p:txBody>
      </p:sp>
      <p:pic>
        <p:nvPicPr>
          <p:cNvPr id="6" name="Google Shape;297;p31">
            <a:extLst>
              <a:ext uri="{FF2B5EF4-FFF2-40B4-BE49-F238E27FC236}">
                <a16:creationId xmlns:a16="http://schemas.microsoft.com/office/drawing/2014/main" id="{33C0B08E-E67F-250C-9671-41F23F9C234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12">
            <a:extLst>
              <a:ext uri="{FF2B5EF4-FFF2-40B4-BE49-F238E27FC236}">
                <a16:creationId xmlns:a16="http://schemas.microsoft.com/office/drawing/2014/main" id="{161147E4-4CC2-2C45-28DA-5679DA6CA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8956" y="2707076"/>
            <a:ext cx="5312303" cy="330014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B3C3D-1130-9752-ACDF-2B2046083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818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E1431-58D7-0591-F047-ACAB3FCDC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99" y="149612"/>
            <a:ext cx="10515600" cy="915288"/>
          </a:xfrm>
        </p:spPr>
        <p:txBody>
          <a:bodyPr>
            <a:noAutofit/>
          </a:bodyPr>
          <a:lstStyle/>
          <a:p>
            <a:r>
              <a:rPr lang="en-US" sz="3600" dirty="0"/>
              <a:t>Process maps: </a:t>
            </a:r>
            <a:r>
              <a:rPr lang="en-US" sz="3600" dirty="0">
                <a:ea typeface="Public Sans ExtraBold"/>
                <a:cs typeface="Times New Roman" panose="02020603050405020304" pitchFamily="18" charset="0"/>
                <a:sym typeface="Public Sans ExtraBold"/>
              </a:rPr>
              <a:t>Identifying scanning beam parameters for producing smooth tracks</a:t>
            </a:r>
            <a:endParaRPr lang="ru-RU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842957-51F1-318B-974B-33349321A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11</a:t>
            </a:fld>
            <a:endParaRPr lang="ru-RU"/>
          </a:p>
        </p:txBody>
      </p:sp>
      <p:pic>
        <p:nvPicPr>
          <p:cNvPr id="6" name="Google Shape;297;p31">
            <a:extLst>
              <a:ext uri="{FF2B5EF4-FFF2-40B4-BE49-F238E27FC236}">
                <a16:creationId xmlns:a16="http://schemas.microsoft.com/office/drawing/2014/main" id="{EF45ED91-A100-C66A-62FD-69534E88EB73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rocessmap">
            <a:hlinkClick r:id="" action="ppaction://media"/>
            <a:extLst>
              <a:ext uri="{FF2B5EF4-FFF2-40B4-BE49-F238E27FC236}">
                <a16:creationId xmlns:a16="http://schemas.microsoft.com/office/drawing/2014/main" id="{8C14D2A7-A373-83B4-A9F4-02262CE755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31895" y="1248937"/>
            <a:ext cx="8396494" cy="4723028"/>
          </a:xfrm>
          <a:prstGeom prst="rect">
            <a:avLst/>
          </a:prstGeom>
        </p:spPr>
      </p:pic>
      <p:sp>
        <p:nvSpPr>
          <p:cNvPr id="13" name="Google Shape;96;p15">
            <a:extLst>
              <a:ext uri="{FF2B5EF4-FFF2-40B4-BE49-F238E27FC236}">
                <a16:creationId xmlns:a16="http://schemas.microsoft.com/office/drawing/2014/main" id="{7F869A33-8DB8-58A3-B03E-E1CC88A216D8}"/>
              </a:ext>
            </a:extLst>
          </p:cNvPr>
          <p:cNvSpPr txBox="1">
            <a:spLocks/>
          </p:cNvSpPr>
          <p:nvPr/>
        </p:nvSpPr>
        <p:spPr>
          <a:xfrm>
            <a:off x="246149" y="563408"/>
            <a:ext cx="10141212" cy="5781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SzPts val="990"/>
            </a:pPr>
            <a:endParaRPr lang="en-US" sz="2400" dirty="0">
              <a:latin typeface="+mn-lt"/>
              <a:ea typeface="Public Sans ExtraBold"/>
              <a:cs typeface="Times New Roman" panose="02020603050405020304" pitchFamily="18" charset="0"/>
              <a:sym typeface="Public Sans ExtraBold"/>
            </a:endParaRPr>
          </a:p>
        </p:txBody>
      </p:sp>
      <p:sp>
        <p:nvSpPr>
          <p:cNvPr id="14" name="Прямоугольник 3">
            <a:extLst>
              <a:ext uri="{FF2B5EF4-FFF2-40B4-BE49-F238E27FC236}">
                <a16:creationId xmlns:a16="http://schemas.microsoft.com/office/drawing/2014/main" id="{E6D1C6DC-B1E4-611D-F3F7-3E6080648418}"/>
              </a:ext>
            </a:extLst>
          </p:cNvPr>
          <p:cNvSpPr/>
          <p:nvPr/>
        </p:nvSpPr>
        <p:spPr>
          <a:xfrm>
            <a:off x="104693" y="6048573"/>
            <a:ext cx="11656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cs typeface="Times New Roman" panose="02020603050405020304" pitchFamily="18" charset="0"/>
              </a:rPr>
              <a:t>D. </a:t>
            </a:r>
            <a:r>
              <a:rPr lang="en-US" sz="1400" dirty="0" err="1">
                <a:cs typeface="Times New Roman" panose="02020603050405020304" pitchFamily="18" charset="0"/>
              </a:rPr>
              <a:t>Nakapkin</a:t>
            </a:r>
            <a:r>
              <a:rPr lang="en-US" sz="1400" dirty="0">
                <a:cs typeface="Times New Roman" panose="02020603050405020304" pitchFamily="18" charset="0"/>
              </a:rPr>
              <a:t> et.al. Finding Optimal Parameter Ranges for Laser Powder Bed Fusion with Predictive Modeling at Mesoscale, Sim-AM 2019 (2019)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F4D5AA-B78E-84C6-0A5B-3A4B5F43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61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9E9A9-2B24-64DA-05E9-278AACA23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E1D73-F6E3-8BBD-2D40-DE6A11069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99" y="149612"/>
            <a:ext cx="10515600" cy="873878"/>
          </a:xfrm>
        </p:spPr>
        <p:txBody>
          <a:bodyPr>
            <a:noAutofit/>
          </a:bodyPr>
          <a:lstStyle/>
          <a:p>
            <a:r>
              <a:rPr lang="en-US" sz="3200" dirty="0"/>
              <a:t>Process optimization: </a:t>
            </a:r>
            <a:r>
              <a:rPr lang="en-US" sz="3200" dirty="0">
                <a:cs typeface="Times New Roman" panose="02020603050405020304" pitchFamily="18" charset="0"/>
              </a:rPr>
              <a:t>Influence of an increased layer thickness on the morphology of single tracks in AlSi10Mg Alloy</a:t>
            </a:r>
            <a:endParaRPr lang="ru-RU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6E0E0D-AFDF-5DF2-0E20-EE1A101E0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12</a:t>
            </a:fld>
            <a:endParaRPr lang="ru-RU"/>
          </a:p>
        </p:txBody>
      </p:sp>
      <p:pic>
        <p:nvPicPr>
          <p:cNvPr id="6" name="Google Shape;297;p31">
            <a:extLst>
              <a:ext uri="{FF2B5EF4-FFF2-40B4-BE49-F238E27FC236}">
                <a16:creationId xmlns:a16="http://schemas.microsoft.com/office/drawing/2014/main" id="{1FF23B76-6064-F925-8B4E-FCB93BBEE9C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19BA68-2D17-E5FB-65B6-ED0250F13A0C}"/>
              </a:ext>
            </a:extLst>
          </p:cNvPr>
          <p:cNvSpPr txBox="1"/>
          <p:nvPr/>
        </p:nvSpPr>
        <p:spPr>
          <a:xfrm>
            <a:off x="1597839" y="5218091"/>
            <a:ext cx="2248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cs typeface="Times New Roman" panose="02020603050405020304" pitchFamily="18" charset="0"/>
              </a:rPr>
              <a:t>P = 350W, v = 0.9 m/s</a:t>
            </a:r>
            <a:endParaRPr lang="en-US" dirty="0">
              <a:cs typeface="Times New Roman" panose="02020603050405020304" pitchFamily="18" charset="0"/>
            </a:endParaRPr>
          </a:p>
        </p:txBody>
      </p:sp>
      <p:pic>
        <p:nvPicPr>
          <p:cNvPr id="8" name="Рисунок 6">
            <a:extLst>
              <a:ext uri="{FF2B5EF4-FFF2-40B4-BE49-F238E27FC236}">
                <a16:creationId xmlns:a16="http://schemas.microsoft.com/office/drawing/2014/main" id="{D85403A3-073A-2995-C259-CDBDFFC040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5119" y="1000357"/>
            <a:ext cx="6001215" cy="4791484"/>
          </a:xfrm>
          <a:prstGeom prst="rect">
            <a:avLst/>
          </a:prstGeom>
        </p:spPr>
      </p:pic>
      <p:pic>
        <p:nvPicPr>
          <p:cNvPr id="10" name="Рисунок 16">
            <a:extLst>
              <a:ext uri="{FF2B5EF4-FFF2-40B4-BE49-F238E27FC236}">
                <a16:creationId xmlns:a16="http://schemas.microsoft.com/office/drawing/2014/main" id="{6961C33F-ECCD-9231-56C4-4502FED74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079" y="1119494"/>
            <a:ext cx="4849570" cy="4001258"/>
          </a:xfrm>
          <a:prstGeom prst="rect">
            <a:avLst/>
          </a:prstGeom>
        </p:spPr>
      </p:pic>
      <p:sp>
        <p:nvSpPr>
          <p:cNvPr id="12" name="Google Shape;96;p15">
            <a:extLst>
              <a:ext uri="{FF2B5EF4-FFF2-40B4-BE49-F238E27FC236}">
                <a16:creationId xmlns:a16="http://schemas.microsoft.com/office/drawing/2014/main" id="{F3D5B8F1-8425-00D0-A1A4-5992543183EA}"/>
              </a:ext>
            </a:extLst>
          </p:cNvPr>
          <p:cNvSpPr txBox="1">
            <a:spLocks/>
          </p:cNvSpPr>
          <p:nvPr/>
        </p:nvSpPr>
        <p:spPr>
          <a:xfrm>
            <a:off x="136099" y="6152401"/>
            <a:ext cx="11766454" cy="60184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latin typeface="+mn-lt"/>
                <a:cs typeface="Times New Roman" panose="02020603050405020304" pitchFamily="18" charset="0"/>
              </a:rPr>
              <a:t>M. Bogdanova et.al., Mesoscale Simulation of Laser Powder Bed Fusion with an Increased Layer Thickness for AlSi10Mg Alloy, J. Manuf. Mater. Process. </a:t>
            </a:r>
            <a:r>
              <a:rPr lang="en-US" sz="1400" b="1" dirty="0">
                <a:latin typeface="+mn-lt"/>
                <a:cs typeface="Times New Roman" panose="02020603050405020304" pitchFamily="18" charset="0"/>
              </a:rPr>
              <a:t>2024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, 8, 7</a:t>
            </a:r>
            <a:endParaRPr lang="en-US" sz="1400" dirty="0">
              <a:latin typeface="+mn-lt"/>
              <a:ea typeface="Public Sans ExtraBold"/>
              <a:cs typeface="Times New Roman" panose="02020603050405020304" pitchFamily="18" charset="0"/>
              <a:sym typeface="Public Sans ExtraBol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AA7737-AF83-5467-8E92-D6FF87178EAA}"/>
              </a:ext>
            </a:extLst>
          </p:cNvPr>
          <p:cNvSpPr txBox="1"/>
          <p:nvPr/>
        </p:nvSpPr>
        <p:spPr>
          <a:xfrm>
            <a:off x="719254" y="5764957"/>
            <a:ext cx="11029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Upper limits to the powder layer thickness at 160-190 um have been identified </a:t>
            </a:r>
            <a:endParaRPr lang="ru-RU" sz="2400" b="1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E14223A-DF39-DDDD-22D1-5F1356ADD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96231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9E40B-1F89-A0CF-C55C-3314B8425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B52D07C-92F2-A8B4-F15D-568326EF22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0" y="1742013"/>
            <a:ext cx="6276800" cy="31641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4148BA-555A-FF9E-A30F-7122F7BDA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60" y="98197"/>
            <a:ext cx="7596957" cy="731092"/>
          </a:xfrm>
        </p:spPr>
        <p:txBody>
          <a:bodyPr>
            <a:noAutofit/>
          </a:bodyPr>
          <a:lstStyle/>
          <a:p>
            <a:r>
              <a:rPr lang="en-US" sz="3200" dirty="0"/>
              <a:t>High-fidelity simulation as a benchmark for simplified  models</a:t>
            </a:r>
            <a:endParaRPr lang="ru-RU" sz="32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F26DA-3F6A-F922-C802-6F63A3DD4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13</a:t>
            </a:fld>
            <a:endParaRPr lang="ru-RU"/>
          </a:p>
        </p:txBody>
      </p:sp>
      <p:pic>
        <p:nvPicPr>
          <p:cNvPr id="8" name="Google Shape;297;p31">
            <a:extLst>
              <a:ext uri="{FF2B5EF4-FFF2-40B4-BE49-F238E27FC236}">
                <a16:creationId xmlns:a16="http://schemas.microsoft.com/office/drawing/2014/main" id="{991EC04C-5636-708B-CE41-BFD537BAB70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699AA2-589E-EA94-704B-F8C6C4EAA539}"/>
              </a:ext>
            </a:extLst>
          </p:cNvPr>
          <p:cNvSpPr txBox="1"/>
          <p:nvPr/>
        </p:nvSpPr>
        <p:spPr>
          <a:xfrm>
            <a:off x="102960" y="6094740"/>
            <a:ext cx="119124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J. Plewinski et.al., Impact of Modeling Assumptions on Simulated Melt Pool Dynamics Compared to High-Speed X-ray Observations, in: Mathematical Modeling of Weld </a:t>
            </a:r>
            <a:r>
              <a:rPr lang="en-US" sz="1400" dirty="0" err="1"/>
              <a:t>Phonomena</a:t>
            </a:r>
            <a:r>
              <a:rPr lang="en-US" sz="1400" dirty="0"/>
              <a:t>, vol. 14, p. 195 (2026)</a:t>
            </a:r>
            <a:endParaRPr lang="ru-RU" sz="1400" dirty="0"/>
          </a:p>
        </p:txBody>
      </p:sp>
      <p:pic>
        <p:nvPicPr>
          <p:cNvPr id="12" name="Google Shape;302;p31">
            <a:extLst>
              <a:ext uri="{FF2B5EF4-FFF2-40B4-BE49-F238E27FC236}">
                <a16:creationId xmlns:a16="http://schemas.microsoft.com/office/drawing/2014/main" id="{8B130120-78D0-37F2-68EC-0EACE96E890F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41727" y="0"/>
            <a:ext cx="927458" cy="92748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80BD49A-D2C2-20D0-3C62-DF4182564E2B}"/>
              </a:ext>
            </a:extLst>
          </p:cNvPr>
          <p:cNvSpPr txBox="1"/>
          <p:nvPr/>
        </p:nvSpPr>
        <p:spPr>
          <a:xfrm>
            <a:off x="102960" y="941848"/>
            <a:ext cx="5753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KiSSAM</a:t>
            </a:r>
            <a:r>
              <a:rPr lang="en-US" dirty="0"/>
              <a:t> simulation of a dynamic keyhole development overlaid over the X-ray synchrotron images of keyholing in stainless steel 1.4301.</a:t>
            </a:r>
            <a:endParaRPr lang="ru-RU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82FCDC7-88CB-1517-47A9-6A394FC11D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9760" y="1965651"/>
            <a:ext cx="5753396" cy="390545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80F5FE7-53FB-10EF-5FC7-36A587406AFF}"/>
              </a:ext>
            </a:extLst>
          </p:cNvPr>
          <p:cNvSpPr txBox="1"/>
          <p:nvPr/>
        </p:nvSpPr>
        <p:spPr>
          <a:xfrm>
            <a:off x="6379760" y="942153"/>
            <a:ext cx="5753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Comparison of </a:t>
            </a:r>
            <a:r>
              <a:rPr lang="en-US" b="1" dirty="0"/>
              <a:t>dynamical keyhole</a:t>
            </a:r>
            <a:r>
              <a:rPr lang="en-US" dirty="0"/>
              <a:t>  (</a:t>
            </a:r>
            <a:r>
              <a:rPr lang="en-US" dirty="0" err="1"/>
              <a:t>KiSSAM</a:t>
            </a:r>
            <a:r>
              <a:rPr lang="en-US" dirty="0"/>
              <a:t>) and </a:t>
            </a:r>
          </a:p>
          <a:p>
            <a:r>
              <a:rPr lang="en-US" dirty="0"/>
              <a:t>a </a:t>
            </a:r>
            <a:r>
              <a:rPr lang="en-US" b="1" dirty="0"/>
              <a:t>fixed keyhole </a:t>
            </a:r>
            <a:r>
              <a:rPr lang="en-US" dirty="0"/>
              <a:t>simulations (</a:t>
            </a:r>
            <a:r>
              <a:rPr lang="en-US" dirty="0" err="1"/>
              <a:t>walBerla</a:t>
            </a:r>
            <a:r>
              <a:rPr lang="en-US" dirty="0"/>
              <a:t>)</a:t>
            </a:r>
          </a:p>
          <a:p>
            <a:r>
              <a:rPr lang="en-US" dirty="0"/>
              <a:t>for assessing the flow in the </a:t>
            </a:r>
            <a:r>
              <a:rPr lang="en-US" dirty="0" err="1"/>
              <a:t>meltpool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A2B28D-A480-60AD-2B80-531A2D63BB14}"/>
              </a:ext>
            </a:extLst>
          </p:cNvPr>
          <p:cNvSpPr txBox="1"/>
          <p:nvPr/>
        </p:nvSpPr>
        <p:spPr>
          <a:xfrm>
            <a:off x="102960" y="4978031"/>
            <a:ext cx="627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Melt pool characteristics and flow velocities obtained with </a:t>
            </a:r>
            <a:r>
              <a:rPr lang="en-US" sz="2000" b="1" dirty="0" err="1"/>
              <a:t>KiSSAM</a:t>
            </a:r>
            <a:r>
              <a:rPr lang="en-US" sz="2000" b="1" dirty="0"/>
              <a:t> are used to benchmark and tune the simplified model</a:t>
            </a:r>
            <a:endParaRPr lang="ru-RU" sz="2000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58593-E94C-2437-9228-178439571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1202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27510-3952-2ED6-BB00-A16122EC8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350C3-FA02-DFFF-4CA7-B63BA86AA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09" y="76891"/>
            <a:ext cx="10515600" cy="577758"/>
          </a:xfrm>
        </p:spPr>
        <p:txBody>
          <a:bodyPr>
            <a:noAutofit/>
          </a:bodyPr>
          <a:lstStyle/>
          <a:p>
            <a:r>
              <a:rPr lang="en-US" sz="3600" dirty="0"/>
              <a:t>Simulating whole parts with mesoscale precision</a:t>
            </a:r>
          </a:p>
        </p:txBody>
      </p:sp>
      <p:pic>
        <p:nvPicPr>
          <p:cNvPr id="4" name="Google Shape;297;p31">
            <a:extLst>
              <a:ext uri="{FF2B5EF4-FFF2-40B4-BE49-F238E27FC236}">
                <a16:creationId xmlns:a16="http://schemas.microsoft.com/office/drawing/2014/main" id="{1E847E2A-BBC4-1B0C-114B-AD741B861F3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15463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80E24B85-FC48-25BB-0FA3-E5A3FEFEF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14</a:t>
            </a:fld>
            <a:endParaRPr lang="ru-RU"/>
          </a:p>
        </p:txBody>
      </p:sp>
      <p:pic>
        <p:nvPicPr>
          <p:cNvPr id="13" name="Google Shape;135;p19">
            <a:extLst>
              <a:ext uri="{FF2B5EF4-FFF2-40B4-BE49-F238E27FC236}">
                <a16:creationId xmlns:a16="http://schemas.microsoft.com/office/drawing/2014/main" id="{3FD10314-4A25-CA67-77DA-A3F6CD92B55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918" y="1565631"/>
            <a:ext cx="5683996" cy="212682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" name="Google Shape;136;p19">
            <a:extLst>
              <a:ext uri="{FF2B5EF4-FFF2-40B4-BE49-F238E27FC236}">
                <a16:creationId xmlns:a16="http://schemas.microsoft.com/office/drawing/2014/main" id="{D1E956C0-7068-9707-4E47-16519AD207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2626331"/>
              </p:ext>
            </p:extLst>
          </p:nvPr>
        </p:nvGraphicFramePr>
        <p:xfrm>
          <a:off x="5870670" y="941096"/>
          <a:ext cx="6041146" cy="91809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93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3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81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9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96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818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1" u="none" strike="noStrike" cap="none">
                          <a:solidFill>
                            <a:srgbClr val="FFFFFF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Source</a:t>
                      </a:r>
                      <a:endParaRPr sz="1400" b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2950" marR="82950" marT="41475" marB="41475" anchor="ctr">
                    <a:lnL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4BC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1" u="none" strike="noStrike" cap="none">
                          <a:solidFill>
                            <a:srgbClr val="FFFFFF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Beam width, um</a:t>
                      </a:r>
                      <a:endParaRPr sz="1400" b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2950" marR="82950" marT="41475" marB="41475" anchor="ctr">
                    <a:lnL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4BC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1" u="none" strike="noStrike" cap="none" dirty="0">
                          <a:solidFill>
                            <a:srgbClr val="FFFFFF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Velocity, m/s</a:t>
                      </a:r>
                      <a:endParaRPr sz="1400" b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2950" marR="82950" marT="41475" marB="41475" anchor="ctr">
                    <a:lnL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4BC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1" u="none" strike="noStrike" cap="none">
                          <a:solidFill>
                            <a:srgbClr val="FFFFFF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Power, W</a:t>
                      </a:r>
                      <a:endParaRPr sz="1400" b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2950" marR="82950" marT="41475" marB="41475" anchor="ctr">
                    <a:lnL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4BC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1" u="none" strike="noStrike" cap="none">
                          <a:solidFill>
                            <a:srgbClr val="FFFFFF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Alloy</a:t>
                      </a:r>
                      <a:endParaRPr sz="1400" b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2950" marR="82950" marT="41475" marB="41475" anchor="ctr">
                    <a:lnL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54BC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426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Laser</a:t>
                      </a:r>
                      <a:endParaRPr sz="1400" b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2950" marR="82950" marT="41475" marB="41475" anchor="ctr">
                    <a:lnL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7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100</a:t>
                      </a:r>
                      <a:endParaRPr sz="1400" b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2950" marR="82950" marT="41475" marB="41475" anchor="ctr">
                    <a:lnL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7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0.99 – 1.529</a:t>
                      </a:r>
                      <a:endParaRPr sz="1400" b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2950" marR="82950" marT="41475" marB="41475" anchor="ctr">
                    <a:lnL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7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0" u="none" strike="noStrike" cap="none">
                          <a:solidFill>
                            <a:srgbClr val="000000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241 – 300</a:t>
                      </a:r>
                      <a:endParaRPr sz="1400" b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2950" marR="82950" marT="41475" marB="41475" anchor="ctr">
                    <a:lnL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7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ru" sz="1400" b="0" u="none" strike="noStrike" cap="none" dirty="0">
                          <a:solidFill>
                            <a:srgbClr val="000000"/>
                          </a:solidFill>
                          <a:latin typeface="Twentieth Century"/>
                          <a:ea typeface="Twentieth Century"/>
                          <a:cs typeface="Twentieth Century"/>
                          <a:sym typeface="Twentieth Century"/>
                        </a:rPr>
                        <a:t>Inconel 625</a:t>
                      </a:r>
                      <a:endParaRPr sz="1400" b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82950" marR="82950" marT="41475" marB="41475" anchor="ctr">
                    <a:lnL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1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7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2" name="Google Shape;137;p19">
            <a:extLst>
              <a:ext uri="{FF2B5EF4-FFF2-40B4-BE49-F238E27FC236}">
                <a16:creationId xmlns:a16="http://schemas.microsoft.com/office/drawing/2014/main" id="{FA7CD7DB-B028-8FED-D3ED-E3D5A101648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6874" y="3692459"/>
            <a:ext cx="5683796" cy="20496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39;p19">
            <a:extLst>
              <a:ext uri="{FF2B5EF4-FFF2-40B4-BE49-F238E27FC236}">
                <a16:creationId xmlns:a16="http://schemas.microsoft.com/office/drawing/2014/main" id="{6958E671-7CCE-F95A-15F0-777C6550A574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18477" y="3254639"/>
            <a:ext cx="4777707" cy="256051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140;p19">
            <a:extLst>
              <a:ext uri="{FF2B5EF4-FFF2-40B4-BE49-F238E27FC236}">
                <a16:creationId xmlns:a16="http://schemas.microsoft.com/office/drawing/2014/main" id="{03F14C8D-18F3-CA94-DF98-3A605F204105}"/>
              </a:ext>
            </a:extLst>
          </p:cNvPr>
          <p:cNvSpPr/>
          <p:nvPr/>
        </p:nvSpPr>
        <p:spPr>
          <a:xfrm>
            <a:off x="100209" y="654649"/>
            <a:ext cx="5101207" cy="899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625" tIns="40825" rIns="81625" bIns="408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300" b="1" dirty="0">
                <a:solidFill>
                  <a:schemeClr val="dk1"/>
                </a:solidFill>
              </a:rPr>
              <a:t>The US </a:t>
            </a:r>
            <a:r>
              <a:rPr lang="ru" sz="1300" b="1" u="none" strike="noStrike" dirty="0">
                <a:solidFill>
                  <a:schemeClr val="dk1"/>
                </a:solidFill>
              </a:rPr>
              <a:t>Air Force Research Laboratory (AFRL) Additive Manufacturing (AM) Modeling Challenge Series</a:t>
            </a:r>
            <a:endParaRPr lang="en-US" sz="1300" b="1" u="none" strike="noStrike" dirty="0">
              <a:solidFill>
                <a:schemeClr val="dk1"/>
              </a:solidFill>
            </a:endParaRPr>
          </a:p>
          <a:p>
            <a:pPr lvl="0"/>
            <a:r>
              <a:rPr lang="ru" sz="1400" dirty="0">
                <a:solidFill>
                  <a:schemeClr val="dk2"/>
                </a:solidFill>
              </a:rPr>
              <a:t>Schwalbach, E. J. et al.  Integrating Materials and Manufacturing Innovation 10.3 (2021): 319-337</a:t>
            </a:r>
            <a:endParaRPr lang="en-US" sz="1300" b="1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u="none" strike="noStrike" dirty="0">
              <a:solidFill>
                <a:schemeClr val="dk1"/>
              </a:solidFill>
            </a:endParaRPr>
          </a:p>
        </p:txBody>
      </p:sp>
      <p:pic>
        <p:nvPicPr>
          <p:cNvPr id="28" name="Google Shape;141;p19">
            <a:extLst>
              <a:ext uri="{FF2B5EF4-FFF2-40B4-BE49-F238E27FC236}">
                <a16:creationId xmlns:a16="http://schemas.microsoft.com/office/drawing/2014/main" id="{54DE5767-DCED-826E-14C6-FE38081F608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74219" y="1871006"/>
            <a:ext cx="5434047" cy="1362576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138;p19">
            <a:extLst>
              <a:ext uri="{FF2B5EF4-FFF2-40B4-BE49-F238E27FC236}">
                <a16:creationId xmlns:a16="http://schemas.microsoft.com/office/drawing/2014/main" id="{6CBF58F0-006A-8802-CE9A-CF5610A665B6}"/>
              </a:ext>
            </a:extLst>
          </p:cNvPr>
          <p:cNvSpPr/>
          <p:nvPr/>
        </p:nvSpPr>
        <p:spPr>
          <a:xfrm>
            <a:off x="0" y="6270007"/>
            <a:ext cx="11680134" cy="4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625" tIns="40825" rIns="81625" bIns="40825" anchor="t" anchorCtr="0">
            <a:noAutofit/>
          </a:bodyPr>
          <a:lstStyle/>
          <a:p>
            <a:pPr marL="139700" lvl="0"/>
            <a:r>
              <a:rPr lang="ru" sz="1400" u="none" strike="noStrike" dirty="0">
                <a:latin typeface="Twentieth Century"/>
                <a:ea typeface="Twentieth Century"/>
                <a:cs typeface="Twentieth Century"/>
                <a:sym typeface="Twentieth Century"/>
              </a:rPr>
              <a:t>B.Korneev et al. </a:t>
            </a:r>
            <a:r>
              <a:rPr lang="en-US" sz="1400" dirty="0"/>
              <a:t>A numerical study of powder wetting influence on the morphology of laser powder bed fusion manufactured thin walls</a:t>
            </a:r>
            <a:r>
              <a:rPr lang="ru" sz="1400" u="none" strike="noStrike" dirty="0">
                <a:latin typeface="Twentieth Century"/>
                <a:ea typeface="Twentieth Century"/>
                <a:cs typeface="Twentieth Century"/>
                <a:sym typeface="Twentieth Century"/>
              </a:rPr>
              <a:t> Additive Manufacturing, V. 74, 103705 (2023)</a:t>
            </a:r>
            <a:endParaRPr sz="1400" u="none" strike="noStrike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C30DBA1-91E1-1085-F10D-E2C4E6D07E89}"/>
              </a:ext>
            </a:extLst>
          </p:cNvPr>
          <p:cNvSpPr txBox="1"/>
          <p:nvPr/>
        </p:nvSpPr>
        <p:spPr>
          <a:xfrm>
            <a:off x="121737" y="5909287"/>
            <a:ext cx="119341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Careful tuning of poorly known wetting properties allows accurate simulation of thin wall morphology</a:t>
            </a:r>
            <a:endParaRPr lang="ru-RU" sz="2000" b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851430-CEDC-1579-0897-9E706A831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5438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3F5FE-2138-0775-9C18-FB86D398E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5BEB2-03A0-8ADC-6E59-F8FCB0D44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43" y="36786"/>
            <a:ext cx="10515600" cy="737776"/>
          </a:xfrm>
        </p:spPr>
        <p:txBody>
          <a:bodyPr>
            <a:noAutofit/>
          </a:bodyPr>
          <a:lstStyle/>
          <a:p>
            <a:r>
              <a:rPr lang="en-US" sz="3000" dirty="0" err="1"/>
              <a:t>KiSSAM</a:t>
            </a:r>
            <a:r>
              <a:rPr lang="en-US" sz="3000" dirty="0"/>
              <a:t> as a digital twin: Optimizing part morphology with spot melting scanning strategy</a:t>
            </a:r>
            <a:endParaRPr lang="ru-RU" sz="3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99722-760A-597F-E76B-900DDCD69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15</a:t>
            </a:fld>
            <a:endParaRPr lang="ru-RU"/>
          </a:p>
        </p:txBody>
      </p:sp>
      <p:pic>
        <p:nvPicPr>
          <p:cNvPr id="8" name="Google Shape;297;p31">
            <a:extLst>
              <a:ext uri="{FF2B5EF4-FFF2-40B4-BE49-F238E27FC236}">
                <a16:creationId xmlns:a16="http://schemas.microsoft.com/office/drawing/2014/main" id="{BB8D12F8-C573-0C23-71EF-11D1F8481B0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250;p26">
            <a:extLst>
              <a:ext uri="{FF2B5EF4-FFF2-40B4-BE49-F238E27FC236}">
                <a16:creationId xmlns:a16="http://schemas.microsoft.com/office/drawing/2014/main" id="{E14B6ED4-1060-9969-B1C0-8FDCBA3F00EF}"/>
              </a:ext>
            </a:extLst>
          </p:cNvPr>
          <p:cNvSpPr txBox="1"/>
          <p:nvPr/>
        </p:nvSpPr>
        <p:spPr>
          <a:xfrm>
            <a:off x="532330" y="5359845"/>
            <a:ext cx="3902928" cy="4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chemeClr val="dk2"/>
                </a:solidFill>
              </a:rPr>
              <a:t>Top: FF build, middle: BF build, bottom: SM build. Right: cross-section, left: longitudinal section through the middle of the wall (25 layers) is shown. Color represents layer number. Substrate is dark grey, powder is light grey. </a:t>
            </a:r>
            <a:endParaRPr sz="1200" dirty="0">
              <a:solidFill>
                <a:schemeClr val="dk2"/>
              </a:solidFill>
            </a:endParaRPr>
          </a:p>
        </p:txBody>
      </p:sp>
      <p:pic>
        <p:nvPicPr>
          <p:cNvPr id="11" name="Google Shape;251;p26">
            <a:extLst>
              <a:ext uri="{FF2B5EF4-FFF2-40B4-BE49-F238E27FC236}">
                <a16:creationId xmlns:a16="http://schemas.microsoft.com/office/drawing/2014/main" id="{03DFC3E9-4C65-1FF8-A11C-5726BA5E7B5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2465" y="927488"/>
            <a:ext cx="7050028" cy="5055142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52;p26">
            <a:extLst>
              <a:ext uri="{FF2B5EF4-FFF2-40B4-BE49-F238E27FC236}">
                <a16:creationId xmlns:a16="http://schemas.microsoft.com/office/drawing/2014/main" id="{08BA7E85-8D00-330F-D753-34E14A23072C}"/>
              </a:ext>
            </a:extLst>
          </p:cNvPr>
          <p:cNvSpPr txBox="1"/>
          <p:nvPr/>
        </p:nvSpPr>
        <p:spPr>
          <a:xfrm>
            <a:off x="6096001" y="602955"/>
            <a:ext cx="3823008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b="1" dirty="0">
                <a:solidFill>
                  <a:schemeClr val="dk2"/>
                </a:solidFill>
              </a:rPr>
              <a:t>Final wall morphology (25 layers)</a:t>
            </a:r>
            <a:endParaRPr sz="1800" b="1" dirty="0">
              <a:solidFill>
                <a:schemeClr val="dk2"/>
              </a:solidFill>
            </a:endParaRPr>
          </a:p>
        </p:txBody>
      </p:sp>
      <p:pic>
        <p:nvPicPr>
          <p:cNvPr id="21" name="Google Shape;125;p18">
            <a:extLst>
              <a:ext uri="{FF2B5EF4-FFF2-40B4-BE49-F238E27FC236}">
                <a16:creationId xmlns:a16="http://schemas.microsoft.com/office/drawing/2014/main" id="{9F5F0EFB-2D4F-E673-D422-841EDD51910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rcRect r="48168"/>
          <a:stretch>
            <a:fillRect/>
          </a:stretch>
        </p:blipFill>
        <p:spPr>
          <a:xfrm>
            <a:off x="2589730" y="1353663"/>
            <a:ext cx="1691044" cy="11666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126;p18">
            <a:extLst>
              <a:ext uri="{FF2B5EF4-FFF2-40B4-BE49-F238E27FC236}">
                <a16:creationId xmlns:a16="http://schemas.microsoft.com/office/drawing/2014/main" id="{CBD39429-7FDA-2C34-7FC0-CFB61D1DEF3C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27230" y="4139219"/>
            <a:ext cx="2031827" cy="1220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25;p18">
            <a:extLst>
              <a:ext uri="{FF2B5EF4-FFF2-40B4-BE49-F238E27FC236}">
                <a16:creationId xmlns:a16="http://schemas.microsoft.com/office/drawing/2014/main" id="{2C45A7D1-4A4C-02F4-616D-E9291DD846FD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rcRect l="51823"/>
          <a:stretch>
            <a:fillRect/>
          </a:stretch>
        </p:blipFill>
        <p:spPr>
          <a:xfrm>
            <a:off x="2589730" y="2845693"/>
            <a:ext cx="1571802" cy="116661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D04892D-A0B6-AEEA-741A-D0C94AC6AF23}"/>
              </a:ext>
            </a:extLst>
          </p:cNvPr>
          <p:cNvSpPr txBox="1"/>
          <p:nvPr/>
        </p:nvSpPr>
        <p:spPr>
          <a:xfrm>
            <a:off x="532330" y="1604049"/>
            <a:ext cx="1794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Single direction (forward-forward) scan</a:t>
            </a:r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A241C21-CA53-9F91-A83D-3222DBE3DD29}"/>
              </a:ext>
            </a:extLst>
          </p:cNvPr>
          <p:cNvSpPr txBox="1"/>
          <p:nvPr/>
        </p:nvSpPr>
        <p:spPr>
          <a:xfrm>
            <a:off x="532330" y="2994531"/>
            <a:ext cx="1794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Alternating directions (back and forth) scan</a:t>
            </a:r>
            <a:endParaRPr lang="ru-RU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4F1B48-EABB-FE6D-57CA-F9776B8EDEC6}"/>
              </a:ext>
            </a:extLst>
          </p:cNvPr>
          <p:cNvSpPr txBox="1"/>
          <p:nvPr/>
        </p:nvSpPr>
        <p:spPr>
          <a:xfrm>
            <a:off x="532330" y="4496962"/>
            <a:ext cx="179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Spot melting</a:t>
            </a:r>
            <a:endParaRPr lang="ru-R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D916C1-58D8-0559-9E94-C86A3B2C1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1832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4CF05-4547-9645-ED46-D31A20726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99" y="53608"/>
            <a:ext cx="10515600" cy="731091"/>
          </a:xfrm>
        </p:spPr>
        <p:txBody>
          <a:bodyPr>
            <a:noAutofit/>
          </a:bodyPr>
          <a:lstStyle/>
          <a:p>
            <a:r>
              <a:rPr lang="en-US" sz="3000" dirty="0" err="1"/>
              <a:t>KiSSAM</a:t>
            </a:r>
            <a:r>
              <a:rPr lang="en-US" sz="3000" dirty="0"/>
              <a:t> as a digital twin: Optimizing part morphology with spot melting scanning strategy</a:t>
            </a:r>
            <a:endParaRPr lang="ru-RU" sz="3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E7602D-589E-1FB8-11BA-D16C6B258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16</a:t>
            </a:fld>
            <a:endParaRPr lang="ru-RU"/>
          </a:p>
        </p:txBody>
      </p:sp>
      <p:pic>
        <p:nvPicPr>
          <p:cNvPr id="10" name="Google Shape;261;p27" title="SMvsBF.gif">
            <a:extLst>
              <a:ext uri="{FF2B5EF4-FFF2-40B4-BE49-F238E27FC236}">
                <a16:creationId xmlns:a16="http://schemas.microsoft.com/office/drawing/2014/main" id="{FCA21B5C-788E-D886-8403-0BB2FF4CD70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115122" y="1046362"/>
            <a:ext cx="9536577" cy="496933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9F667-9AD5-C4A8-D85E-ED8DF0404B2F}"/>
              </a:ext>
            </a:extLst>
          </p:cNvPr>
          <p:cNvSpPr txBox="1"/>
          <p:nvPr/>
        </p:nvSpPr>
        <p:spPr>
          <a:xfrm>
            <a:off x="136099" y="6015692"/>
            <a:ext cx="114221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B. Korneev et.al. Spot melting improves the morphology of ultrathin wall builds: a numerical study. Progress in Additive Manufacturing, 10(12), 10477-10485 (2025).</a:t>
            </a:r>
            <a:endParaRPr lang="ru-RU" sz="1400" dirty="0"/>
          </a:p>
        </p:txBody>
      </p:sp>
      <p:pic>
        <p:nvPicPr>
          <p:cNvPr id="8" name="Google Shape;297;p31">
            <a:extLst>
              <a:ext uri="{FF2B5EF4-FFF2-40B4-BE49-F238E27FC236}">
                <a16:creationId xmlns:a16="http://schemas.microsoft.com/office/drawing/2014/main" id="{FD18994E-DE5E-4DA5-BB43-ECEC5D4F9BB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5659EB-EBFB-71F5-D341-12AA3588B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11582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8722A-1B4C-B098-0E4A-B6827E758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34" y="96034"/>
            <a:ext cx="11270166" cy="789026"/>
          </a:xfrm>
        </p:spPr>
        <p:txBody>
          <a:bodyPr>
            <a:noAutofit/>
          </a:bodyPr>
          <a:lstStyle/>
          <a:p>
            <a:r>
              <a:rPr lang="en-US" sz="3600" dirty="0">
                <a:cs typeface="Times New Roman" panose="02020603050405020304" pitchFamily="18" charset="0"/>
              </a:rPr>
              <a:t>Optimization of printing parameters for the “bridge” overhang structure: laser power modulation</a:t>
            </a:r>
            <a:endParaRPr lang="ru-RU" sz="36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EA54A2-E943-B0C0-C845-D4FDECD55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BFF912-D23C-529D-B7A2-DCE0A02EA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17</a:t>
            </a:fld>
            <a:endParaRPr lang="ru-RU"/>
          </a:p>
        </p:txBody>
      </p:sp>
      <p:pic>
        <p:nvPicPr>
          <p:cNvPr id="7" name="Google Shape;297;p31">
            <a:extLst>
              <a:ext uri="{FF2B5EF4-FFF2-40B4-BE49-F238E27FC236}">
                <a16:creationId xmlns:a16="http://schemas.microsoft.com/office/drawing/2014/main" id="{7049BE75-EC55-AEAB-D6B6-A93021CADB5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21">
            <a:extLst>
              <a:ext uri="{FF2B5EF4-FFF2-40B4-BE49-F238E27FC236}">
                <a16:creationId xmlns:a16="http://schemas.microsoft.com/office/drawing/2014/main" id="{589B9F78-E699-9C92-BE43-A4E8B6162D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85" y="2831191"/>
            <a:ext cx="3645877" cy="3645877"/>
          </a:xfrm>
          <a:prstGeom prst="rect">
            <a:avLst/>
          </a:prstGeom>
        </p:spPr>
      </p:pic>
      <p:pic>
        <p:nvPicPr>
          <p:cNvPr id="12" name="Рисунок 22">
            <a:extLst>
              <a:ext uri="{FF2B5EF4-FFF2-40B4-BE49-F238E27FC236}">
                <a16:creationId xmlns:a16="http://schemas.microsoft.com/office/drawing/2014/main" id="{22F44801-5D3B-405F-1503-22709B7589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521" t="33257" r="35409" b="40295"/>
          <a:stretch/>
        </p:blipFill>
        <p:spPr>
          <a:xfrm>
            <a:off x="183885" y="1182743"/>
            <a:ext cx="4021098" cy="1613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23">
            <a:extLst>
              <a:ext uri="{FF2B5EF4-FFF2-40B4-BE49-F238E27FC236}">
                <a16:creationId xmlns:a16="http://schemas.microsoft.com/office/drawing/2014/main" id="{A8870E62-460C-B02B-AA0B-4C13A5FCAF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153" y="2858838"/>
            <a:ext cx="3645877" cy="3645877"/>
          </a:xfrm>
          <a:prstGeom prst="rect">
            <a:avLst/>
          </a:prstGeom>
        </p:spPr>
      </p:pic>
      <p:pic>
        <p:nvPicPr>
          <p:cNvPr id="14" name="Рисунок 24">
            <a:extLst>
              <a:ext uri="{FF2B5EF4-FFF2-40B4-BE49-F238E27FC236}">
                <a16:creationId xmlns:a16="http://schemas.microsoft.com/office/drawing/2014/main" id="{65B7312D-B4D0-71AD-1279-76DB00C791A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276" y="2803543"/>
            <a:ext cx="3645877" cy="364587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6EC12E6-BA2F-F394-A214-6267F0496050}"/>
              </a:ext>
            </a:extLst>
          </p:cNvPr>
          <p:cNvSpPr txBox="1"/>
          <p:nvPr/>
        </p:nvSpPr>
        <p:spPr>
          <a:xfrm>
            <a:off x="642897" y="3038336"/>
            <a:ext cx="50899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cs typeface="Times New Roman" panose="02020603050405020304" pitchFamily="18" charset="0"/>
              </a:rPr>
              <a:t>A. Ashby et. al. </a:t>
            </a:r>
            <a:r>
              <a:rPr lang="en-US" sz="1400" i="1" dirty="0">
                <a:cs typeface="Times New Roman" panose="02020603050405020304" pitchFamily="18" charset="0"/>
              </a:rPr>
              <a:t>Additive Manufacturing</a:t>
            </a:r>
            <a:r>
              <a:rPr lang="ru-RU" sz="1400" dirty="0">
                <a:cs typeface="Times New Roman" panose="02020603050405020304" pitchFamily="18" charset="0"/>
              </a:rPr>
              <a:t>,</a:t>
            </a:r>
            <a:r>
              <a:rPr lang="en-US" sz="1400" dirty="0">
                <a:cs typeface="Times New Roman" panose="02020603050405020304" pitchFamily="18" charset="0"/>
              </a:rPr>
              <a:t> V</a:t>
            </a:r>
            <a:r>
              <a:rPr lang="ru-RU" sz="1400" dirty="0">
                <a:cs typeface="Times New Roman" panose="02020603050405020304" pitchFamily="18" charset="0"/>
              </a:rPr>
              <a:t>.</a:t>
            </a:r>
            <a:r>
              <a:rPr lang="en-US" sz="1400" dirty="0">
                <a:cs typeface="Times New Roman" panose="02020603050405020304" pitchFamily="18" charset="0"/>
              </a:rPr>
              <a:t> 53, May 2022, 102669</a:t>
            </a:r>
          </a:p>
        </p:txBody>
      </p:sp>
      <p:pic>
        <p:nvPicPr>
          <p:cNvPr id="17" name="Рисунок 27">
            <a:extLst>
              <a:ext uri="{FF2B5EF4-FFF2-40B4-BE49-F238E27FC236}">
                <a16:creationId xmlns:a16="http://schemas.microsoft.com/office/drawing/2014/main" id="{FBFB53E4-8369-E297-7E8B-54F7C6766D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867" y="1176961"/>
            <a:ext cx="4200132" cy="16253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Прямоугольник 28">
            <a:extLst>
              <a:ext uri="{FF2B5EF4-FFF2-40B4-BE49-F238E27FC236}">
                <a16:creationId xmlns:a16="http://schemas.microsoft.com/office/drawing/2014/main" id="{CB3C253D-9B06-215E-E4E0-6831C1978743}"/>
              </a:ext>
            </a:extLst>
          </p:cNvPr>
          <p:cNvSpPr/>
          <p:nvPr/>
        </p:nvSpPr>
        <p:spPr>
          <a:xfrm>
            <a:off x="9629662" y="5809301"/>
            <a:ext cx="877163" cy="36933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dirty="0">
                <a:cs typeface="Times New Roman" panose="02020603050405020304" pitchFamily="18" charset="0"/>
              </a:rPr>
              <a:t>Case E</a:t>
            </a:r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29">
            <a:extLst>
              <a:ext uri="{FF2B5EF4-FFF2-40B4-BE49-F238E27FC236}">
                <a16:creationId xmlns:a16="http://schemas.microsoft.com/office/drawing/2014/main" id="{C0C8BE20-CA93-D54F-09B4-1C0845FA35D0}"/>
              </a:ext>
            </a:extLst>
          </p:cNvPr>
          <p:cNvSpPr/>
          <p:nvPr/>
        </p:nvSpPr>
        <p:spPr>
          <a:xfrm>
            <a:off x="1099179" y="5809301"/>
            <a:ext cx="885179" cy="369332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wrap="none">
            <a:spAutoFit/>
          </a:bodyPr>
          <a:lstStyle/>
          <a:p>
            <a:r>
              <a:rPr lang="en-US" dirty="0">
                <a:cs typeface="Times New Roman" panose="02020603050405020304" pitchFamily="18" charset="0"/>
              </a:rPr>
              <a:t>Case A</a:t>
            </a:r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30">
            <a:extLst>
              <a:ext uri="{FF2B5EF4-FFF2-40B4-BE49-F238E27FC236}">
                <a16:creationId xmlns:a16="http://schemas.microsoft.com/office/drawing/2014/main" id="{F148DBC2-CDC9-C2CF-724C-6247B12AA30E}"/>
              </a:ext>
            </a:extLst>
          </p:cNvPr>
          <p:cNvSpPr/>
          <p:nvPr/>
        </p:nvSpPr>
        <p:spPr>
          <a:xfrm>
            <a:off x="5598012" y="5810958"/>
            <a:ext cx="870751" cy="369332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wrap="none">
            <a:spAutoFit/>
          </a:bodyPr>
          <a:lstStyle/>
          <a:p>
            <a:r>
              <a:rPr lang="en-US" dirty="0">
                <a:cs typeface="Times New Roman" panose="02020603050405020304" pitchFamily="18" charset="0"/>
              </a:rPr>
              <a:t>Case F</a:t>
            </a:r>
            <a:endParaRPr lang="ru-RU" dirty="0">
              <a:cs typeface="Times New Roman" panose="02020603050405020304" pitchFamily="18" charset="0"/>
            </a:endParaRPr>
          </a:p>
        </p:txBody>
      </p:sp>
      <p:pic>
        <p:nvPicPr>
          <p:cNvPr id="21" name="Рисунок 31">
            <a:extLst>
              <a:ext uri="{FF2B5EF4-FFF2-40B4-BE49-F238E27FC236}">
                <a16:creationId xmlns:a16="http://schemas.microsoft.com/office/drawing/2014/main" id="{B4EC30B8-BB0E-220D-6AF6-45FFCB1A7C4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1" r="21463" b="12362"/>
          <a:stretch/>
        </p:blipFill>
        <p:spPr>
          <a:xfrm>
            <a:off x="8368744" y="1171866"/>
            <a:ext cx="2475918" cy="163621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A493392-DC12-F287-A956-4C294F891158}"/>
              </a:ext>
            </a:extLst>
          </p:cNvPr>
          <p:cNvSpPr txBox="1"/>
          <p:nvPr/>
        </p:nvSpPr>
        <p:spPr>
          <a:xfrm>
            <a:off x="595455" y="3521848"/>
            <a:ext cx="686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cs typeface="Times New Roman" panose="02020603050405020304" pitchFamily="18" charset="0"/>
              </a:rPr>
              <a:t>MODEL</a:t>
            </a:r>
            <a:endParaRPr lang="ru-RU" sz="1200" dirty="0"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1787B3D-1CBB-3D2F-F204-BA65E488031F}"/>
              </a:ext>
            </a:extLst>
          </p:cNvPr>
          <p:cNvSpPr/>
          <p:nvPr/>
        </p:nvSpPr>
        <p:spPr>
          <a:xfrm>
            <a:off x="183885" y="1432932"/>
            <a:ext cx="3144754" cy="21744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A6604F8-4A17-CA52-7985-63BA1AEFCC9B}"/>
              </a:ext>
            </a:extLst>
          </p:cNvPr>
          <p:cNvSpPr/>
          <p:nvPr/>
        </p:nvSpPr>
        <p:spPr>
          <a:xfrm>
            <a:off x="196893" y="2332464"/>
            <a:ext cx="3144754" cy="2174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2E9F177-84B2-D6A9-F244-EAEC3C149FAD}"/>
              </a:ext>
            </a:extLst>
          </p:cNvPr>
          <p:cNvSpPr/>
          <p:nvPr/>
        </p:nvSpPr>
        <p:spPr>
          <a:xfrm>
            <a:off x="208045" y="2561059"/>
            <a:ext cx="3144754" cy="21744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432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1FC44-FAA7-4320-47F5-2525A897D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9EF06-E1CF-49A4-A6CF-4F1CB762D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99" y="135063"/>
            <a:ext cx="10134174" cy="710968"/>
          </a:xfrm>
        </p:spPr>
        <p:txBody>
          <a:bodyPr>
            <a:noAutofit/>
          </a:bodyPr>
          <a:lstStyle/>
          <a:p>
            <a:r>
              <a:rPr lang="en-US" sz="3200" dirty="0"/>
              <a:t>Microstructure properties: simulating impact of the printing regime on grain structure for thin walls (SS316L)</a:t>
            </a:r>
            <a:endParaRPr lang="ru-RU" sz="3200" dirty="0"/>
          </a:p>
        </p:txBody>
      </p:sp>
      <p:pic>
        <p:nvPicPr>
          <p:cNvPr id="4" name="Google Shape;297;p31">
            <a:extLst>
              <a:ext uri="{FF2B5EF4-FFF2-40B4-BE49-F238E27FC236}">
                <a16:creationId xmlns:a16="http://schemas.microsoft.com/office/drawing/2014/main" id="{7EB8E741-9645-91EF-C259-0581950EB3A2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5F4885-1B4B-9AA1-DF25-4FFDE1BA5045}"/>
              </a:ext>
            </a:extLst>
          </p:cNvPr>
          <p:cNvSpPr txBox="1"/>
          <p:nvPr/>
        </p:nvSpPr>
        <p:spPr>
          <a:xfrm>
            <a:off x="103132" y="2422490"/>
            <a:ext cx="37924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sz="2200" b="1" dirty="0"/>
              <a:t>The amount of long grains with &lt;100&gt; crystallographic orientation decreases at higher scan velocities.</a:t>
            </a:r>
          </a:p>
        </p:txBody>
      </p:sp>
      <p:pic>
        <p:nvPicPr>
          <p:cNvPr id="5" name="Объект 3">
            <a:extLst>
              <a:ext uri="{FF2B5EF4-FFF2-40B4-BE49-F238E27FC236}">
                <a16:creationId xmlns:a16="http://schemas.microsoft.com/office/drawing/2014/main" id="{F05BC02C-B6AD-118E-DC03-76D2F7314F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38597" y="1251041"/>
            <a:ext cx="6047636" cy="4288843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F1516FCF-644E-6F25-6022-D858FBBB3D8C}"/>
              </a:ext>
            </a:extLst>
          </p:cNvPr>
          <p:cNvSpPr/>
          <p:nvPr/>
        </p:nvSpPr>
        <p:spPr>
          <a:xfrm>
            <a:off x="4417510" y="1463515"/>
            <a:ext cx="379141" cy="3969834"/>
          </a:xfrm>
          <a:prstGeom prst="down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0C1D0F-666C-5C78-03B8-92DAFE41E229}"/>
              </a:ext>
            </a:extLst>
          </p:cNvPr>
          <p:cNvSpPr txBox="1"/>
          <p:nvPr/>
        </p:nvSpPr>
        <p:spPr>
          <a:xfrm rot="16200000">
            <a:off x="2202721" y="3263766"/>
            <a:ext cx="4238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Melt pool becomes longer and fragments</a:t>
            </a:r>
            <a:endParaRPr lang="ru-RU" dirty="0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E147E67F-5EA0-D1CD-3172-F69E5FC7FD9F}"/>
              </a:ext>
            </a:extLst>
          </p:cNvPr>
          <p:cNvSpPr/>
          <p:nvPr/>
        </p:nvSpPr>
        <p:spPr>
          <a:xfrm>
            <a:off x="11268071" y="1463515"/>
            <a:ext cx="379141" cy="3969834"/>
          </a:xfrm>
          <a:prstGeom prst="downArrow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E28644-DADE-F1FB-83F2-37D609B88D1B}"/>
              </a:ext>
            </a:extLst>
          </p:cNvPr>
          <p:cNvSpPr txBox="1"/>
          <p:nvPr/>
        </p:nvSpPr>
        <p:spPr>
          <a:xfrm rot="16200000">
            <a:off x="9684643" y="3286993"/>
            <a:ext cx="4228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amount of long 100 grains decreases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B20D68-3A9A-2424-178A-976247589B9D}"/>
              </a:ext>
            </a:extLst>
          </p:cNvPr>
          <p:cNvSpPr txBox="1"/>
          <p:nvPr/>
        </p:nvSpPr>
        <p:spPr>
          <a:xfrm>
            <a:off x="5594873" y="987646"/>
            <a:ext cx="3896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Wall longitudinal cross-sections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8EE23DC-F1DD-60D3-E82B-23CFC68F9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18</a:t>
            </a:fld>
            <a:endParaRPr lang="ru-RU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ABB2E61-7A3D-4012-BBC4-D9A8423783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5193" y="965790"/>
            <a:ext cx="877614" cy="7264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6288AAE-8526-1846-AFF1-7DF1E6C32E40}"/>
              </a:ext>
            </a:extLst>
          </p:cNvPr>
          <p:cNvSpPr txBox="1"/>
          <p:nvPr/>
        </p:nvSpPr>
        <p:spPr>
          <a:xfrm>
            <a:off x="136099" y="5923733"/>
            <a:ext cx="11775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S. Belousov</a:t>
            </a:r>
            <a:r>
              <a:rPr lang="en-US" sz="1400" dirty="0"/>
              <a:t> et.al. </a:t>
            </a:r>
            <a:r>
              <a:rPr lang="ru-RU" sz="1400" dirty="0"/>
              <a:t>Variations in morphology and microstructure caused by different melt pool dynamics in laser powder bed fusion of ultrathin walls, in: SIM-AM2025. URL https://www.scipedia.com/public/Belousov_et_al_2026a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D4056F20-5001-D253-13CC-EFF0C0DCD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660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9A645-FEE2-4185-CAB2-426FB7B0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ED66-886B-8F46-6BC2-9103BFF08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99" y="196395"/>
            <a:ext cx="10515600" cy="588304"/>
          </a:xfrm>
        </p:spPr>
        <p:txBody>
          <a:bodyPr>
            <a:noAutofit/>
          </a:bodyPr>
          <a:lstStyle/>
          <a:p>
            <a:r>
              <a:rPr lang="en-US" sz="3200" dirty="0"/>
              <a:t>Simulating process monitoring during PBF</a:t>
            </a:r>
            <a:endParaRPr lang="ru-RU" sz="32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4820B-1721-6166-CE8A-65F6360B6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19</a:t>
            </a:fld>
            <a:endParaRPr lang="ru-RU"/>
          </a:p>
        </p:txBody>
      </p:sp>
      <p:pic>
        <p:nvPicPr>
          <p:cNvPr id="8" name="Google Shape;297;p31">
            <a:extLst>
              <a:ext uri="{FF2B5EF4-FFF2-40B4-BE49-F238E27FC236}">
                <a16:creationId xmlns:a16="http://schemas.microsoft.com/office/drawing/2014/main" id="{05C91F72-405A-5C10-4F02-CDEAAAD5F4F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9;p16">
            <a:extLst>
              <a:ext uri="{FF2B5EF4-FFF2-40B4-BE49-F238E27FC236}">
                <a16:creationId xmlns:a16="http://schemas.microsoft.com/office/drawing/2014/main" id="{D64AA878-238D-1965-F860-C24DE52FA310}"/>
              </a:ext>
            </a:extLst>
          </p:cNvPr>
          <p:cNvSpPr txBox="1">
            <a:spLocks/>
          </p:cNvSpPr>
          <p:nvPr/>
        </p:nvSpPr>
        <p:spPr>
          <a:xfrm>
            <a:off x="235129" y="545658"/>
            <a:ext cx="10130711" cy="5781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SzPts val="990"/>
            </a:pPr>
            <a:endParaRPr lang="en-US" sz="2800" dirty="0">
              <a:latin typeface="+mn-lt"/>
              <a:ea typeface="Public Sans ExtraBold"/>
              <a:cs typeface="Times New Roman" panose="02020603050405020304" pitchFamily="18" charset="0"/>
              <a:sym typeface="Public Sans ExtraBold"/>
            </a:endParaRPr>
          </a:p>
        </p:txBody>
      </p:sp>
      <p:sp>
        <p:nvSpPr>
          <p:cNvPr id="12" name="Google Shape;109;p16">
            <a:extLst>
              <a:ext uri="{FF2B5EF4-FFF2-40B4-BE49-F238E27FC236}">
                <a16:creationId xmlns:a16="http://schemas.microsoft.com/office/drawing/2014/main" id="{373469D7-5B5B-E3C9-995B-A6BFB1DA0D99}"/>
              </a:ext>
            </a:extLst>
          </p:cNvPr>
          <p:cNvSpPr txBox="1">
            <a:spLocks/>
          </p:cNvSpPr>
          <p:nvPr/>
        </p:nvSpPr>
        <p:spPr>
          <a:xfrm>
            <a:off x="235129" y="5924512"/>
            <a:ext cx="11499766" cy="5781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latin typeface="+mn-lt"/>
                <a:cs typeface="Times New Roman" panose="02020603050405020304" pitchFamily="18" charset="0"/>
              </a:rPr>
              <a:t>A. Zakirov et. Al. </a:t>
            </a:r>
            <a:r>
              <a:rPr lang="en-US" sz="1400" dirty="0" err="1">
                <a:latin typeface="+mn-lt"/>
                <a:cs typeface="Times New Roman" panose="02020603050405020304" pitchFamily="18" charset="0"/>
              </a:rPr>
              <a:t>KiSSAM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: efficient simulation of melt pool dynamics during PBF using GPUs, Progress in Additive Manufacturing. 18 p. (2024)</a:t>
            </a:r>
          </a:p>
        </p:txBody>
      </p:sp>
      <p:pic>
        <p:nvPicPr>
          <p:cNvPr id="22" name="Рисунок 6">
            <a:extLst>
              <a:ext uri="{FF2B5EF4-FFF2-40B4-BE49-F238E27FC236}">
                <a16:creationId xmlns:a16="http://schemas.microsoft.com/office/drawing/2014/main" id="{55F66401-FAAE-F44D-05B6-26341A0EEA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118" y="2999986"/>
            <a:ext cx="4249835" cy="26430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F704CF-40D4-BF2E-6F1A-668DF65641B5}"/>
              </a:ext>
            </a:extLst>
          </p:cNvPr>
          <p:cNvSpPr txBox="1"/>
          <p:nvPr/>
        </p:nvSpPr>
        <p:spPr>
          <a:xfrm>
            <a:off x="749843" y="5540065"/>
            <a:ext cx="5331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Photodiode sensor </a:t>
            </a:r>
            <a:r>
              <a:rPr lang="en-US" dirty="0"/>
              <a:t>response examples for EB-PBF for different scan velocities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38C5E9-DAA7-33DD-51D9-56B207A35319}"/>
              </a:ext>
            </a:extLst>
          </p:cNvPr>
          <p:cNvSpPr txBox="1"/>
          <p:nvPr/>
        </p:nvSpPr>
        <p:spPr>
          <a:xfrm>
            <a:off x="235129" y="907746"/>
            <a:ext cx="5731505" cy="19691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Local temperature probes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Photodiode sensors</a:t>
            </a:r>
          </a:p>
          <a:p>
            <a:pPr marL="514350" indent="-5143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800" dirty="0"/>
              <a:t>Back-scattered electron sensors</a:t>
            </a:r>
          </a:p>
        </p:txBody>
      </p:sp>
      <p:pic>
        <p:nvPicPr>
          <p:cNvPr id="9" name="Picture 8" descr="../_images/sensors_photo.png">
            <a:extLst>
              <a:ext uri="{FF2B5EF4-FFF2-40B4-BE49-F238E27FC236}">
                <a16:creationId xmlns:a16="http://schemas.microsoft.com/office/drawing/2014/main" id="{EDC79EFF-A20A-D08F-9DA6-E406EE8177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138" y="897760"/>
            <a:ext cx="5059733" cy="464230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1B9B76E-4D49-F23C-CF08-B68C1AFAF884}"/>
              </a:ext>
            </a:extLst>
          </p:cNvPr>
          <p:cNvSpPr txBox="1"/>
          <p:nvPr/>
        </p:nvSpPr>
        <p:spPr>
          <a:xfrm>
            <a:off x="7381967" y="5523927"/>
            <a:ext cx="32697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Photodiode sensor scheme</a:t>
            </a:r>
            <a:endParaRPr lang="ru-RU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269CA85B-C91D-1D19-9154-605E52557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666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E3F23-6DE8-3455-59C5-CD0042F5C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4BBF9-3C6F-F65C-AE80-C6BF0BCEA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99" y="135063"/>
            <a:ext cx="10515600" cy="710968"/>
          </a:xfrm>
        </p:spPr>
        <p:txBody>
          <a:bodyPr>
            <a:normAutofit/>
          </a:bodyPr>
          <a:lstStyle/>
          <a:p>
            <a:r>
              <a:rPr lang="en-US" dirty="0"/>
              <a:t>Simulating surface quality and porosity</a:t>
            </a:r>
            <a:endParaRPr lang="ru-RU" dirty="0"/>
          </a:p>
        </p:txBody>
      </p:sp>
      <p:pic>
        <p:nvPicPr>
          <p:cNvPr id="4" name="Google Shape;297;p31">
            <a:extLst>
              <a:ext uri="{FF2B5EF4-FFF2-40B4-BE49-F238E27FC236}">
                <a16:creationId xmlns:a16="http://schemas.microsoft.com/office/drawing/2014/main" id="{86E40222-5079-DE47-2F93-05DBC79EB6C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116E9-9510-A268-ED64-69006EA1E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20</a:t>
            </a:fld>
            <a:endParaRPr lang="ru-RU"/>
          </a:p>
        </p:txBody>
      </p:sp>
      <p:pic>
        <p:nvPicPr>
          <p:cNvPr id="7" name="Рисунок 3">
            <a:extLst>
              <a:ext uri="{FF2B5EF4-FFF2-40B4-BE49-F238E27FC236}">
                <a16:creationId xmlns:a16="http://schemas.microsoft.com/office/drawing/2014/main" id="{E953C8C5-1566-C937-A9C4-4BDD8A75B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9072" y="878025"/>
            <a:ext cx="6585824" cy="46306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51EB2CB-3F09-680C-72C5-6BF0718FB772}"/>
              </a:ext>
            </a:extLst>
          </p:cNvPr>
          <p:cNvSpPr txBox="1"/>
          <p:nvPr/>
        </p:nvSpPr>
        <p:spPr>
          <a:xfrm>
            <a:off x="874272" y="1566068"/>
            <a:ext cx="351788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cs typeface="Times New Roman" panose="02020603050405020304" pitchFamily="18" charset="0"/>
              </a:rPr>
              <a:t>Electron </a:t>
            </a:r>
            <a:r>
              <a:rPr lang="en-US" sz="2000" dirty="0">
                <a:cs typeface="Times New Roman" panose="02020603050405020304" pitchFamily="18" charset="0"/>
              </a:rPr>
              <a:t>b</a:t>
            </a:r>
            <a:r>
              <a:rPr lang="en-US" sz="2000">
                <a:cs typeface="Times New Roman" panose="02020603050405020304" pitchFamily="18" charset="0"/>
              </a:rPr>
              <a:t>eam </a:t>
            </a:r>
            <a:r>
              <a:rPr lang="en-US" sz="2000" dirty="0">
                <a:cs typeface="Times New Roman" panose="02020603050405020304" pitchFamily="18" charset="0"/>
              </a:rPr>
              <a:t>size: 880 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Velocity: 4.27 m/s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Scan: zigzag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Hatch spacing: 0.26 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Time delay: 6.17 </a:t>
            </a:r>
            <a:r>
              <a:rPr lang="en-US" sz="2000" dirty="0" err="1">
                <a:cs typeface="Times New Roman" panose="02020603050405020304" pitchFamily="18" charset="0"/>
              </a:rPr>
              <a:t>ms</a:t>
            </a:r>
            <a:endParaRPr lang="en-US" sz="2000" dirty="0"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33FBA6-B595-BAE7-3DC1-9BE78F11F919}"/>
              </a:ext>
            </a:extLst>
          </p:cNvPr>
          <p:cNvSpPr txBox="1"/>
          <p:nvPr/>
        </p:nvSpPr>
        <p:spPr>
          <a:xfrm>
            <a:off x="926506" y="3917321"/>
            <a:ext cx="3517886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Electron beam size: 880 um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Velocity: 4.27 m/s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Scan: zigzag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cs typeface="Times New Roman" panose="02020603050405020304" pitchFamily="18" charset="0"/>
              </a:rPr>
              <a:t>Hatch spacing: 0.20 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cs typeface="Times New Roman" panose="02020603050405020304" pitchFamily="18" charset="0"/>
              </a:rPr>
              <a:t>Time delay: 9.4 </a:t>
            </a:r>
            <a:r>
              <a:rPr lang="en-US" sz="20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ms</a:t>
            </a:r>
            <a:endParaRPr lang="en-US" sz="20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Google Shape;109;p16">
            <a:extLst>
              <a:ext uri="{FF2B5EF4-FFF2-40B4-BE49-F238E27FC236}">
                <a16:creationId xmlns:a16="http://schemas.microsoft.com/office/drawing/2014/main" id="{9FA51D55-4291-114B-E844-F9A4DD14FAFE}"/>
              </a:ext>
            </a:extLst>
          </p:cNvPr>
          <p:cNvSpPr txBox="1">
            <a:spLocks/>
          </p:cNvSpPr>
          <p:nvPr/>
        </p:nvSpPr>
        <p:spPr>
          <a:xfrm>
            <a:off x="235130" y="6150557"/>
            <a:ext cx="11499766" cy="36512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400" dirty="0">
                <a:latin typeface="+mn-lt"/>
                <a:cs typeface="Times New Roman" panose="02020603050405020304" pitchFamily="18" charset="0"/>
              </a:rPr>
              <a:t>A. Zakirov et. Al. </a:t>
            </a:r>
            <a:r>
              <a:rPr lang="en-US" sz="1400" dirty="0" err="1">
                <a:latin typeface="+mn-lt"/>
                <a:cs typeface="Times New Roman" panose="02020603050405020304" pitchFamily="18" charset="0"/>
              </a:rPr>
              <a:t>KiSSAM</a:t>
            </a:r>
            <a:r>
              <a:rPr lang="en-US" sz="1400" dirty="0">
                <a:latin typeface="+mn-lt"/>
                <a:cs typeface="Times New Roman" panose="02020603050405020304" pitchFamily="18" charset="0"/>
              </a:rPr>
              <a:t>: efficient simulation of melt pool dynamics during PBF using GPUs, Progress in Additive Manufacturing. 18 p. (2024)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BF9893-EF2F-9313-68CC-49099BD822EF}"/>
              </a:ext>
            </a:extLst>
          </p:cNvPr>
          <p:cNvSpPr txBox="1"/>
          <p:nvPr/>
        </p:nvSpPr>
        <p:spPr>
          <a:xfrm>
            <a:off x="180855" y="5700908"/>
            <a:ext cx="118302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Increased delay between successive tracks leads to lower integral heat input and increased porosity</a:t>
            </a:r>
            <a:endParaRPr lang="ru-RU" sz="2000" b="1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19565C-2FA7-666E-F671-977C156CB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517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C8131-0683-6A5D-72EA-5BC9D0703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F80EA-7E6D-A4E7-0F4B-0D9A0705E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99" y="196395"/>
            <a:ext cx="10515600" cy="588304"/>
          </a:xfrm>
        </p:spPr>
        <p:txBody>
          <a:bodyPr>
            <a:noAutofit/>
          </a:bodyPr>
          <a:lstStyle/>
          <a:p>
            <a:r>
              <a:rPr lang="en-US" sz="3200" dirty="0"/>
              <a:t>Complex scanning strategies: a wobbling scan</a:t>
            </a:r>
            <a:endParaRPr lang="ru-RU" sz="32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FDC55A-B5B3-079F-4BA2-069C471D1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21</a:t>
            </a:fld>
            <a:endParaRPr lang="ru-RU"/>
          </a:p>
        </p:txBody>
      </p:sp>
      <p:pic>
        <p:nvPicPr>
          <p:cNvPr id="8" name="Google Shape;297;p31">
            <a:extLst>
              <a:ext uri="{FF2B5EF4-FFF2-40B4-BE49-F238E27FC236}">
                <a16:creationId xmlns:a16="http://schemas.microsoft.com/office/drawing/2014/main" id="{F8724FC7-E301-846E-4A0F-C6EE18E0C528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wobble_scan_path_layer">
            <a:hlinkClick r:id="" action="ppaction://media"/>
            <a:extLst>
              <a:ext uri="{FF2B5EF4-FFF2-40B4-BE49-F238E27FC236}">
                <a16:creationId xmlns:a16="http://schemas.microsoft.com/office/drawing/2014/main" id="{B086BACB-B72D-F44A-91DA-D7DB8721AC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4358" y="855768"/>
            <a:ext cx="5278584" cy="5278584"/>
          </a:xfrm>
          <a:prstGeom prst="rect">
            <a:avLst/>
          </a:prstGeom>
        </p:spPr>
      </p:pic>
      <p:pic>
        <p:nvPicPr>
          <p:cNvPr id="7" name="wobbling_kissam_layer">
            <a:hlinkClick r:id="" action="ppaction://media"/>
            <a:extLst>
              <a:ext uri="{FF2B5EF4-FFF2-40B4-BE49-F238E27FC236}">
                <a16:creationId xmlns:a16="http://schemas.microsoft.com/office/drawing/2014/main" id="{BD451199-0BC9-636A-E1BF-F0ECC661F8C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08694" y="1064921"/>
            <a:ext cx="4657165" cy="4728158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05F6A1A-3D43-5B1D-8A05-DFBC4BD4B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8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6574" y="150404"/>
            <a:ext cx="9905998" cy="753754"/>
          </a:xfrm>
        </p:spPr>
        <p:txBody>
          <a:bodyPr>
            <a:normAutofit/>
          </a:bodyPr>
          <a:lstStyle/>
          <a:p>
            <a:r>
              <a:rPr lang="en-US" sz="3600" dirty="0"/>
              <a:t>Multi-beam modeling</a:t>
            </a:r>
            <a:endParaRPr lang="ru-RU" sz="3600" baseline="30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551304" y="6187355"/>
            <a:ext cx="771089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95035" y="5955248"/>
            <a:ext cx="4587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2x2 mm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sample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9490" y="5968151"/>
            <a:ext cx="4587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beams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/>
          <a:srcRect t="9946"/>
          <a:stretch/>
        </p:blipFill>
        <p:spPr>
          <a:xfrm>
            <a:off x="6660997" y="1036765"/>
            <a:ext cx="4491767" cy="4516355"/>
          </a:xfrm>
          <a:prstGeom prst="rect">
            <a:avLst/>
          </a:prstGeom>
        </p:spPr>
      </p:pic>
      <p:pic>
        <p:nvPicPr>
          <p:cNvPr id="11" name="video4beams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16354" y="1036765"/>
            <a:ext cx="5114651" cy="520344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43330" y="5620959"/>
            <a:ext cx="3643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Independent beam paths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Any time gap between beams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Any number of beams </a:t>
            </a:r>
          </a:p>
        </p:txBody>
      </p:sp>
      <p:pic>
        <p:nvPicPr>
          <p:cNvPr id="6" name="Google Shape;297;p31">
            <a:extLst>
              <a:ext uri="{FF2B5EF4-FFF2-40B4-BE49-F238E27FC236}">
                <a16:creationId xmlns:a16="http://schemas.microsoft.com/office/drawing/2014/main" id="{B0A8AF3E-3930-829E-1681-92B4AE68C761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8F998E-DD06-238A-8B7A-3144C19BC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96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4C271-3BC1-7430-C8B9-9BB75342E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0BA1F-78AC-EA2A-4FE3-868157EA0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99" y="135063"/>
            <a:ext cx="10515600" cy="941250"/>
          </a:xfrm>
        </p:spPr>
        <p:txBody>
          <a:bodyPr>
            <a:noAutofit/>
          </a:bodyPr>
          <a:lstStyle/>
          <a:p>
            <a:r>
              <a:rPr lang="en-US" sz="3600" dirty="0"/>
              <a:t>Multi-beam modeling: decreasing roughness with a post-heating defocused beam</a:t>
            </a:r>
            <a:endParaRPr lang="ru-RU" sz="3600" dirty="0"/>
          </a:p>
        </p:txBody>
      </p:sp>
      <p:pic>
        <p:nvPicPr>
          <p:cNvPr id="4" name="Google Shape;297;p31">
            <a:extLst>
              <a:ext uri="{FF2B5EF4-FFF2-40B4-BE49-F238E27FC236}">
                <a16:creationId xmlns:a16="http://schemas.microsoft.com/office/drawing/2014/main" id="{19E15E8F-F3CE-265A-1E7C-03374AF5033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BFB015-AE37-4ECB-EDE3-31442568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23</a:t>
            </a:fld>
            <a:endParaRPr lang="ru-RU"/>
          </a:p>
        </p:txBody>
      </p:sp>
      <p:pic>
        <p:nvPicPr>
          <p:cNvPr id="7" name="Рисунок 11">
            <a:extLst>
              <a:ext uri="{FF2B5EF4-FFF2-40B4-BE49-F238E27FC236}">
                <a16:creationId xmlns:a16="http://schemas.microsoft.com/office/drawing/2014/main" id="{58B89E8F-7095-BA15-A4C8-F0AAE280F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449" y="3976320"/>
            <a:ext cx="7146297" cy="2721555"/>
          </a:xfrm>
          <a:prstGeom prst="rect">
            <a:avLst/>
          </a:prstGeom>
        </p:spPr>
      </p:pic>
      <p:pic>
        <p:nvPicPr>
          <p:cNvPr id="9" name="Рисунок 13">
            <a:extLst>
              <a:ext uri="{FF2B5EF4-FFF2-40B4-BE49-F238E27FC236}">
                <a16:creationId xmlns:a16="http://schemas.microsoft.com/office/drawing/2014/main" id="{99A5C9F6-FBE4-F185-CEA9-E2EC99069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9449" y="1076313"/>
            <a:ext cx="6997390" cy="26496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18D17D8-8E70-5CF4-7D3E-B8352CA98FDF}"/>
              </a:ext>
            </a:extLst>
          </p:cNvPr>
          <p:cNvSpPr txBox="1"/>
          <p:nvPr/>
        </p:nvSpPr>
        <p:spPr>
          <a:xfrm>
            <a:off x="6183850" y="825937"/>
            <a:ext cx="4208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No post-heating: </a:t>
            </a:r>
            <a:r>
              <a:rPr lang="en-US" sz="1600" b="1" dirty="0"/>
              <a:t>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ingle beam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zig-zig strategy on powder layer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551C2A-BB89-E831-F117-B2E34F9C99A9}"/>
              </a:ext>
            </a:extLst>
          </p:cNvPr>
          <p:cNvSpPr txBox="1"/>
          <p:nvPr/>
        </p:nvSpPr>
        <p:spPr>
          <a:xfrm>
            <a:off x="5393899" y="3582383"/>
            <a:ext cx="6959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Postheating</a:t>
            </a:r>
            <a:r>
              <a:rPr lang="en-US" sz="1600" b="1" noProof="0" dirty="0"/>
              <a:t>: </a:t>
            </a:r>
            <a:r>
              <a:rPr lang="en-US" sz="1600" b="1" dirty="0"/>
              <a:t>t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wo</a:t>
            </a:r>
            <a:r>
              <a:rPr kumimoji="0" lang="en-US" sz="16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beams moving one after another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second beam is defocused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zig-zig strategy on powder layer.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725295-159C-F599-1EAB-F955E2A76DD7}"/>
              </a:ext>
            </a:extLst>
          </p:cNvPr>
          <p:cNvSpPr txBox="1"/>
          <p:nvPr/>
        </p:nvSpPr>
        <p:spPr>
          <a:xfrm>
            <a:off x="136099" y="1641972"/>
            <a:ext cx="43020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just" defTabSz="457200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Without post-heating, lack-of-fusion regions are observed (note the light green spots).</a:t>
            </a:r>
          </a:p>
          <a:p>
            <a:pPr marL="285750" lvl="0" indent="-285750" algn="just" defTabSz="457200">
              <a:buFont typeface="Arial" panose="020B0604020202020204" pitchFamily="34" charset="0"/>
              <a:buChar char="•"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285750" lvl="0" indent="-285750" algn="just" defTabSz="457200">
              <a:buFont typeface="Arial" panose="020B0604020202020204" pitchFamily="34" charset="0"/>
              <a:buChar char="•"/>
              <a:defRPr/>
            </a:pPr>
            <a:r>
              <a:rPr lang="en-US" sz="2400" dirty="0"/>
              <a:t>Post-heating improves the uniformity of melt penetration with depth (almost no spots).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C9E0F0E-8873-E591-D35C-A2E6EF534FD1}"/>
              </a:ext>
            </a:extLst>
          </p:cNvPr>
          <p:cNvSpPr/>
          <p:nvPr/>
        </p:nvSpPr>
        <p:spPr>
          <a:xfrm>
            <a:off x="6445405" y="1561171"/>
            <a:ext cx="178419" cy="15054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57FC8D6-0026-AF16-3732-F487ED79C0FA}"/>
              </a:ext>
            </a:extLst>
          </p:cNvPr>
          <p:cNvSpPr/>
          <p:nvPr/>
        </p:nvSpPr>
        <p:spPr>
          <a:xfrm>
            <a:off x="9764749" y="1696843"/>
            <a:ext cx="178419" cy="15054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4F2441B-CBBF-C241-54BD-24FF724A12B2}"/>
              </a:ext>
            </a:extLst>
          </p:cNvPr>
          <p:cNvSpPr/>
          <p:nvPr/>
        </p:nvSpPr>
        <p:spPr>
          <a:xfrm>
            <a:off x="9738727" y="2033237"/>
            <a:ext cx="178419" cy="15054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F0C6313-2247-4186-09DF-27ED7C308905}"/>
              </a:ext>
            </a:extLst>
          </p:cNvPr>
          <p:cNvSpPr/>
          <p:nvPr/>
        </p:nvSpPr>
        <p:spPr>
          <a:xfrm>
            <a:off x="10034240" y="2373348"/>
            <a:ext cx="178419" cy="15054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21885F6-2EB0-AA08-ED75-C303BF758761}"/>
              </a:ext>
            </a:extLst>
          </p:cNvPr>
          <p:cNvCxnSpPr>
            <a:cxnSpLocks/>
            <a:endCxn id="5" idx="3"/>
          </p:cNvCxnSpPr>
          <p:nvPr/>
        </p:nvCxnSpPr>
        <p:spPr>
          <a:xfrm flipV="1">
            <a:off x="4689088" y="1689666"/>
            <a:ext cx="1782446" cy="8342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1FEF6B6-FDC7-20E5-2D68-D3C7EA39188B}"/>
              </a:ext>
            </a:extLst>
          </p:cNvPr>
          <p:cNvCxnSpPr>
            <a:cxnSpLocks/>
            <a:endCxn id="14" idx="2"/>
          </p:cNvCxnSpPr>
          <p:nvPr/>
        </p:nvCxnSpPr>
        <p:spPr>
          <a:xfrm flipV="1">
            <a:off x="4650059" y="2108508"/>
            <a:ext cx="5088668" cy="5019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2797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ED8D5-DB10-257B-FDD3-E61B568E9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8C28E-5662-36F9-E997-AF7B17D28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99" y="135063"/>
            <a:ext cx="10515600" cy="710968"/>
          </a:xfrm>
        </p:spPr>
        <p:txBody>
          <a:bodyPr/>
          <a:lstStyle/>
          <a:p>
            <a:r>
              <a:rPr lang="en-US" dirty="0"/>
              <a:t>Selected publications</a:t>
            </a:r>
            <a:endParaRPr lang="ru-RU" dirty="0"/>
          </a:p>
        </p:txBody>
      </p:sp>
      <p:pic>
        <p:nvPicPr>
          <p:cNvPr id="4" name="Google Shape;297;p31">
            <a:extLst>
              <a:ext uri="{FF2B5EF4-FFF2-40B4-BE49-F238E27FC236}">
                <a16:creationId xmlns:a16="http://schemas.microsoft.com/office/drawing/2014/main" id="{0A8C7CF6-DB81-9E66-6B2F-B6A06EB718B0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E488C-858A-53B0-131E-70C9C327E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24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5D12C2-03E4-0E47-8C38-FAD06A23230C}"/>
              </a:ext>
            </a:extLst>
          </p:cNvPr>
          <p:cNvSpPr txBox="1"/>
          <p:nvPr/>
        </p:nvSpPr>
        <p:spPr>
          <a:xfrm>
            <a:off x="294790" y="1107792"/>
            <a:ext cx="116024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ru-RU" dirty="0"/>
              <a:t>S. Belousov</a:t>
            </a:r>
            <a:r>
              <a:rPr lang="en-US" dirty="0"/>
              <a:t> et.al. </a:t>
            </a:r>
            <a:r>
              <a:rPr lang="ru-RU" dirty="0"/>
              <a:t>Variations in morphology and microstructure caused by different melt pool dynamics in laser powder bed fusion of ultrathin walls, in: SIM-AM2025. URL https://www.scipedia.com/public/Belousov_et_al_2026a</a:t>
            </a:r>
            <a:r>
              <a:rPr lang="en-US" dirty="0"/>
              <a:t>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dirty="0"/>
              <a:t>J. Plewinski et.al., Impact of Modeling Assumptions on Simulated Melt Pool Dynamics Compared to High-Speed X-ray Observations, in: Mathematical Modeling of Weld </a:t>
            </a:r>
            <a:r>
              <a:rPr lang="en-US" dirty="0" err="1"/>
              <a:t>Phonomena</a:t>
            </a:r>
            <a:r>
              <a:rPr lang="en-US" dirty="0"/>
              <a:t>, vol. 14, p. 195 (2026).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dirty="0"/>
              <a:t>B. Korneev et.al.. Spot melting improves the morphology of ultrathin wall builds: a numerical study. Progress in Additive Manufacturing, 10(12), 10477-10485 (2025).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dirty="0"/>
              <a:t>S. </a:t>
            </a:r>
            <a:r>
              <a:rPr lang="en-US" dirty="0" err="1"/>
              <a:t>Chernyshikhin</a:t>
            </a:r>
            <a:r>
              <a:rPr lang="en-US" dirty="0"/>
              <a:t> et.al. Surface tension measurements of </a:t>
            </a:r>
            <a:r>
              <a:rPr lang="en-US" dirty="0" err="1"/>
              <a:t>NiTi</a:t>
            </a:r>
            <a:r>
              <a:rPr lang="en-US" dirty="0"/>
              <a:t> alloy for the melt pool simulation during Laser Powder Bed Fusion. Materials Letters, 139696 (2025).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dirty="0"/>
              <a:t>A. Zakirov et.al.. </a:t>
            </a:r>
            <a:r>
              <a:rPr lang="en-US" dirty="0" err="1"/>
              <a:t>KiSSAM</a:t>
            </a:r>
            <a:r>
              <a:rPr lang="en-US" dirty="0"/>
              <a:t>: Efficient Simulation of Melt Pool Dynamics during PBF using GPUs. Progress in Additive Manufacturing 9 (5), 1491-1508 (2024).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dirty="0"/>
              <a:t>M. Bogdanova et.al. Mesoscale Simulation of Laser Powder Bed Fusion with an Increased Layer Thickness for AlSi10Mg Alloy. Journal of Manufacturing and Materials Processing</a:t>
            </a:r>
            <a:r>
              <a:rPr lang="ru-RU" dirty="0"/>
              <a:t>, 8(1), 7</a:t>
            </a:r>
            <a:r>
              <a:rPr lang="en-US" dirty="0"/>
              <a:t> (2024).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dirty="0"/>
              <a:t>B. Korneev et.al. A numerical study of powder wetting influence on the morphology of laser powder bed fusion manufactured thin walls. Additive Manufacturing, 74, 103705 (2023).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dirty="0"/>
              <a:t>A. Zakirov et.al. Predictive modeling of laser and electron beam powder bed fusion additive manufacturing of metals at the mesoscale. Additive Manufacturing, 35, 101236. (2020).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n-US" dirty="0">
                <a:cs typeface="Times New Roman" panose="02020603050405020304" pitchFamily="18" charset="0"/>
              </a:rPr>
              <a:t>D. </a:t>
            </a:r>
            <a:r>
              <a:rPr lang="en-US" dirty="0" err="1">
                <a:cs typeface="Times New Roman" panose="02020603050405020304" pitchFamily="18" charset="0"/>
              </a:rPr>
              <a:t>Nakapkin</a:t>
            </a:r>
            <a:r>
              <a:rPr lang="en-US" dirty="0">
                <a:cs typeface="Times New Roman" panose="02020603050405020304" pitchFamily="18" charset="0"/>
              </a:rPr>
              <a:t> et al. Finding Optimal Parameter Ranges for Laser Powder Bed Fusion with Predictive Modeling at Mesoscale, Sim-AM 2019 (2019)</a:t>
            </a:r>
            <a:endParaRPr lang="en-US" dirty="0"/>
          </a:p>
          <a:p>
            <a:pPr marL="342900" indent="-342900" algn="just">
              <a:buFont typeface="+mj-lt"/>
              <a:buAutoNum type="arabicPeriod"/>
            </a:pPr>
            <a:endParaRPr lang="ru-RU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B7A9622-B2E5-4D71-246A-3CEB5EBA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0701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E79D8-5C98-CA83-4E7D-10F18AF0F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854" y="136525"/>
            <a:ext cx="10515600" cy="68309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KiSSAM</a:t>
            </a:r>
            <a:r>
              <a:rPr lang="en-US" dirty="0"/>
              <a:t> licensing and collaboration options</a:t>
            </a:r>
            <a:endParaRPr lang="ru-R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66840-16D6-E168-076A-5D95C8313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596" y="1212308"/>
            <a:ext cx="10515600" cy="4351338"/>
          </a:xfrm>
        </p:spPr>
        <p:txBody>
          <a:bodyPr/>
          <a:lstStyle/>
          <a:p>
            <a:r>
              <a:rPr lang="en-US" dirty="0"/>
              <a:t>Web-interface at https://kissam.cloud (cloud simulation capability)</a:t>
            </a:r>
          </a:p>
          <a:p>
            <a:r>
              <a:rPr lang="en-US" dirty="0"/>
              <a:t>Trial license (including cloud)</a:t>
            </a:r>
          </a:p>
          <a:p>
            <a:r>
              <a:rPr lang="en-US" dirty="0"/>
              <a:t>Commercial and academic licenses available</a:t>
            </a:r>
          </a:p>
          <a:p>
            <a:r>
              <a:rPr lang="en-US" dirty="0"/>
              <a:t>EOM module</a:t>
            </a:r>
          </a:p>
          <a:p>
            <a:r>
              <a:rPr lang="en-US" dirty="0"/>
              <a:t>Joint research projects with industrial partners</a:t>
            </a: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729100-1A4B-4C87-7F48-ED804718A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25</a:t>
            </a:fld>
            <a:endParaRPr lang="ru-RU"/>
          </a:p>
        </p:txBody>
      </p:sp>
      <p:pic>
        <p:nvPicPr>
          <p:cNvPr id="6" name="Google Shape;297;p31">
            <a:extLst>
              <a:ext uri="{FF2B5EF4-FFF2-40B4-BE49-F238E27FC236}">
                <a16:creationId xmlns:a16="http://schemas.microsoft.com/office/drawing/2014/main" id="{F3CE2661-0DBA-14A2-5C53-DF7D5728D603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BF21912-EDA6-7AB2-7749-C7BDCF94F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0477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294;p31">
            <a:extLst>
              <a:ext uri="{FF2B5EF4-FFF2-40B4-BE49-F238E27FC236}">
                <a16:creationId xmlns:a16="http://schemas.microsoft.com/office/drawing/2014/main" id="{80448FFD-5C30-AD03-41FB-4F561EB943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66939" y="46039"/>
            <a:ext cx="6387600" cy="7536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Thank</a:t>
            </a:r>
            <a:r>
              <a:rPr lang="en-US" dirty="0"/>
              <a:t> you</a:t>
            </a:r>
            <a:r>
              <a:rPr lang="ru" dirty="0"/>
              <a:t> for your attention</a:t>
            </a:r>
            <a:r>
              <a:rPr lang="en-US" dirty="0"/>
              <a:t>!</a:t>
            </a:r>
            <a:endParaRPr dirty="0"/>
          </a:p>
        </p:txBody>
      </p:sp>
      <p:sp>
        <p:nvSpPr>
          <p:cNvPr id="20" name="Google Shape;295;p31">
            <a:extLst>
              <a:ext uri="{FF2B5EF4-FFF2-40B4-BE49-F238E27FC236}">
                <a16:creationId xmlns:a16="http://schemas.microsoft.com/office/drawing/2014/main" id="{C3D9E121-30C8-5926-CFEB-DCE72A52C1EE}"/>
              </a:ext>
            </a:extLst>
          </p:cNvPr>
          <p:cNvSpPr txBox="1">
            <a:spLocks/>
          </p:cNvSpPr>
          <p:nvPr/>
        </p:nvSpPr>
        <p:spPr>
          <a:xfrm>
            <a:off x="205761" y="1475861"/>
            <a:ext cx="6072374" cy="133809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457200">
              <a:lnSpc>
                <a:spcPct val="100000"/>
              </a:lnSpc>
              <a:spcBef>
                <a:spcPts val="0"/>
              </a:spcBef>
              <a:buSzPts val="1800"/>
              <a:buFont typeface="Wingdings" panose="05000000000000000000" pitchFamily="2" charset="2"/>
              <a:buChar char="§"/>
            </a:pPr>
            <a:r>
              <a:rPr lang="en-US" dirty="0"/>
              <a:t>Visit </a:t>
            </a:r>
            <a:r>
              <a:rPr lang="en-US" u="sng" dirty="0">
                <a:solidFill>
                  <a:schemeClr val="hlink"/>
                </a:solidFill>
                <a:hlinkClick r:id="rId2"/>
              </a:rPr>
              <a:t>https://kissam.cloud</a:t>
            </a:r>
            <a:r>
              <a:rPr lang="en-US" dirty="0"/>
              <a:t> to know more about </a:t>
            </a:r>
            <a:r>
              <a:rPr lang="en-US" dirty="0" err="1"/>
              <a:t>KiSSAM</a:t>
            </a:r>
            <a:r>
              <a:rPr lang="en-US" dirty="0"/>
              <a:t> and get your free trial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en-US" dirty="0"/>
          </a:p>
        </p:txBody>
      </p:sp>
      <p:pic>
        <p:nvPicPr>
          <p:cNvPr id="21" name="Google Shape;296;p31">
            <a:extLst>
              <a:ext uri="{FF2B5EF4-FFF2-40B4-BE49-F238E27FC236}">
                <a16:creationId xmlns:a16="http://schemas.microsoft.com/office/drawing/2014/main" id="{16DBB599-C0A3-639D-46EB-41A5C201E54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6551" y="1432867"/>
            <a:ext cx="5420484" cy="2421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98;p31">
            <a:extLst>
              <a:ext uri="{FF2B5EF4-FFF2-40B4-BE49-F238E27FC236}">
                <a16:creationId xmlns:a16="http://schemas.microsoft.com/office/drawing/2014/main" id="{BA195024-B354-4562-5C9E-56F178D1B39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656" y="39162"/>
            <a:ext cx="1366950" cy="88832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300;p31">
            <a:extLst>
              <a:ext uri="{FF2B5EF4-FFF2-40B4-BE49-F238E27FC236}">
                <a16:creationId xmlns:a16="http://schemas.microsoft.com/office/drawing/2014/main" id="{FAFF7E41-889A-3C2A-219A-34AB98B0E5EA}"/>
              </a:ext>
            </a:extLst>
          </p:cNvPr>
          <p:cNvSpPr txBox="1"/>
          <p:nvPr/>
        </p:nvSpPr>
        <p:spPr>
          <a:xfrm>
            <a:off x="111800" y="3002146"/>
            <a:ext cx="2802158" cy="1546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b="1" dirty="0">
                <a:solidFill>
                  <a:schemeClr val="dk2"/>
                </a:solidFill>
              </a:rPr>
              <a:t>Join the growing community of KiSSAM users and collaborators</a:t>
            </a:r>
            <a:r>
              <a:rPr lang="en-US" sz="2400" b="1" dirty="0">
                <a:solidFill>
                  <a:schemeClr val="dk2"/>
                </a:solidFill>
              </a:rPr>
              <a:t>!</a:t>
            </a:r>
            <a:endParaRPr sz="2400" b="1" dirty="0">
              <a:solidFill>
                <a:schemeClr val="dk2"/>
              </a:solidFill>
            </a:endParaRPr>
          </a:p>
        </p:txBody>
      </p:sp>
      <p:pic>
        <p:nvPicPr>
          <p:cNvPr id="26" name="Google Shape;301;p31">
            <a:extLst>
              <a:ext uri="{FF2B5EF4-FFF2-40B4-BE49-F238E27FC236}">
                <a16:creationId xmlns:a16="http://schemas.microsoft.com/office/drawing/2014/main" id="{18E3F5E2-6307-C9F0-38F9-43CFF1FAD991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9559" y="5540493"/>
            <a:ext cx="1001172" cy="1001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302;p31">
            <a:extLst>
              <a:ext uri="{FF2B5EF4-FFF2-40B4-BE49-F238E27FC236}">
                <a16:creationId xmlns:a16="http://schemas.microsoft.com/office/drawing/2014/main" id="{4DFA7930-8CD4-A7A9-C3FB-845D10EBAFA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06861" y="5186885"/>
            <a:ext cx="1241426" cy="1241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303;p31">
            <a:extLst>
              <a:ext uri="{FF2B5EF4-FFF2-40B4-BE49-F238E27FC236}">
                <a16:creationId xmlns:a16="http://schemas.microsoft.com/office/drawing/2014/main" id="{CCDE733A-54CE-EC10-230E-44548ACAAB21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199698" y="2576257"/>
            <a:ext cx="2655752" cy="104598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304;p31">
            <a:extLst>
              <a:ext uri="{FF2B5EF4-FFF2-40B4-BE49-F238E27FC236}">
                <a16:creationId xmlns:a16="http://schemas.microsoft.com/office/drawing/2014/main" id="{D07C6F21-11E3-2F4A-E784-07CE6BFFA24A}"/>
              </a:ext>
            </a:extLst>
          </p:cNvPr>
          <p:cNvSpPr txBox="1"/>
          <p:nvPr/>
        </p:nvSpPr>
        <p:spPr>
          <a:xfrm>
            <a:off x="8896289" y="5553421"/>
            <a:ext cx="2026331" cy="544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 dirty="0">
                <a:solidFill>
                  <a:schemeClr val="dk2"/>
                </a:solidFill>
              </a:rPr>
              <a:t>and more</a:t>
            </a:r>
            <a:r>
              <a:rPr lang="en-US" sz="2000" b="1" dirty="0">
                <a:solidFill>
                  <a:schemeClr val="dk2"/>
                </a:solidFill>
              </a:rPr>
              <a:t>...</a:t>
            </a:r>
            <a:endParaRPr sz="2000" b="1" dirty="0">
              <a:solidFill>
                <a:schemeClr val="dk2"/>
              </a:solidFill>
            </a:endParaRPr>
          </a:p>
        </p:txBody>
      </p:sp>
      <p:pic>
        <p:nvPicPr>
          <p:cNvPr id="30" name="Google Shape;305;p31">
            <a:extLst>
              <a:ext uri="{FF2B5EF4-FFF2-40B4-BE49-F238E27FC236}">
                <a16:creationId xmlns:a16="http://schemas.microsoft.com/office/drawing/2014/main" id="{88A15B1F-8F1B-265F-5FA9-A886ABDECE4C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655514" y="5022533"/>
            <a:ext cx="1241426" cy="1241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06;p31">
            <a:extLst>
              <a:ext uri="{FF2B5EF4-FFF2-40B4-BE49-F238E27FC236}">
                <a16:creationId xmlns:a16="http://schemas.microsoft.com/office/drawing/2014/main" id="{2B373502-2579-EEFD-FDCE-EF61BEB30036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470371" y="3973142"/>
            <a:ext cx="2825582" cy="1241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07;p31">
            <a:extLst>
              <a:ext uri="{FF2B5EF4-FFF2-40B4-BE49-F238E27FC236}">
                <a16:creationId xmlns:a16="http://schemas.microsoft.com/office/drawing/2014/main" id="{66873C65-7CB5-4AF5-FA1D-7541A4095A79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846404" y="3928415"/>
            <a:ext cx="3868046" cy="962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08;p31">
            <a:extLst>
              <a:ext uri="{FF2B5EF4-FFF2-40B4-BE49-F238E27FC236}">
                <a16:creationId xmlns:a16="http://schemas.microsoft.com/office/drawing/2014/main" id="{9FCCF053-0482-97A5-2D3C-E2F4CF7BBA1F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000190" y="4303189"/>
            <a:ext cx="1118739" cy="1118739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40F44C40-2D10-FB21-34E8-7A3FEEE50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26</a:t>
            </a:fld>
            <a:endParaRPr lang="ru-RU"/>
          </a:p>
        </p:txBody>
      </p:sp>
      <p:pic>
        <p:nvPicPr>
          <p:cNvPr id="37" name="Google Shape;297;p31">
            <a:extLst>
              <a:ext uri="{FF2B5EF4-FFF2-40B4-BE49-F238E27FC236}">
                <a16:creationId xmlns:a16="http://schemas.microsoft.com/office/drawing/2014/main" id="{C38B8F0E-0D96-3888-2CDA-348F6E1BF394}"/>
              </a:ext>
            </a:extLst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UNSW Logo">
            <a:extLst>
              <a:ext uri="{FF2B5EF4-FFF2-40B4-BE49-F238E27FC236}">
                <a16:creationId xmlns:a16="http://schemas.microsoft.com/office/drawing/2014/main" id="{1B238217-FA83-0E35-F49C-7DF008FB56F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77147" y="5217054"/>
            <a:ext cx="2269257" cy="96271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DD1259-6C02-FC6D-3E48-8610DE8E7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4665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B294F-3F08-622C-799E-29018A8FA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D518F-F38D-36EF-481D-8A53E5F72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4E1792-E595-4FBD-9BAC-F4D65BF14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27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46731-555A-CA6F-D52D-4CD20FC78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0139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9A6C7-9D57-DFCC-D197-07009CD92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A9737-B6FF-57BF-B0AB-15CB5912C0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35B33E-B1DD-B720-EBC3-4EE77DF1E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28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69F10-BA29-E43E-2A5D-014536D07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5606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C3862-2511-B984-6B4D-1BE1DC073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B8C5D-4ACA-621C-19DF-812FDD50D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99" y="135063"/>
            <a:ext cx="10515600" cy="710968"/>
          </a:xfrm>
        </p:spPr>
        <p:txBody>
          <a:bodyPr>
            <a:noAutofit/>
          </a:bodyPr>
          <a:lstStyle/>
          <a:p>
            <a:r>
              <a:rPr lang="en-US" sz="3600" dirty="0" err="1"/>
              <a:t>KiSSAM</a:t>
            </a:r>
            <a:r>
              <a:rPr lang="en-US" sz="3600" dirty="0"/>
              <a:t>: A high-fidelity simulation at the mesoscale</a:t>
            </a:r>
            <a:endParaRPr lang="ru-RU" sz="3600" dirty="0"/>
          </a:p>
        </p:txBody>
      </p:sp>
      <p:pic>
        <p:nvPicPr>
          <p:cNvPr id="4" name="Google Shape;297;p31">
            <a:extLst>
              <a:ext uri="{FF2B5EF4-FFF2-40B4-BE49-F238E27FC236}">
                <a16:creationId xmlns:a16="http://schemas.microsoft.com/office/drawing/2014/main" id="{1BA2B422-B811-17AE-6001-6BA319F4945A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7">
            <a:extLst>
              <a:ext uri="{FF2B5EF4-FFF2-40B4-BE49-F238E27FC236}">
                <a16:creationId xmlns:a16="http://schemas.microsoft.com/office/drawing/2014/main" id="{D0090D26-FF76-CE7F-37CC-C347C2B92F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244" y="1610364"/>
            <a:ext cx="5673844" cy="3191537"/>
          </a:xfrm>
          <a:prstGeom prst="rect">
            <a:avLst/>
          </a:prstGeom>
        </p:spPr>
      </p:pic>
      <p:pic>
        <p:nvPicPr>
          <p:cNvPr id="5" name="Рисунок 10">
            <a:extLst>
              <a:ext uri="{FF2B5EF4-FFF2-40B4-BE49-F238E27FC236}">
                <a16:creationId xmlns:a16="http://schemas.microsoft.com/office/drawing/2014/main" id="{4636922C-C81F-152F-AADA-15DC35BFF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7397" y="740913"/>
            <a:ext cx="1534674" cy="119708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7A31AB4-6344-C8DF-5621-53BB92641204}"/>
              </a:ext>
            </a:extLst>
          </p:cNvPr>
          <p:cNvSpPr txBox="1"/>
          <p:nvPr/>
        </p:nvSpPr>
        <p:spPr>
          <a:xfrm>
            <a:off x="1109758" y="1937993"/>
            <a:ext cx="37800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Solver: Temperature Lattice Boltzmann Method (LBM) with free surface tracking</a:t>
            </a:r>
          </a:p>
        </p:txBody>
      </p:sp>
      <p:cxnSp>
        <p:nvCxnSpPr>
          <p:cNvPr id="24" name="Прямая со стрелкой 34">
            <a:extLst>
              <a:ext uri="{FF2B5EF4-FFF2-40B4-BE49-F238E27FC236}">
                <a16:creationId xmlns:a16="http://schemas.microsoft.com/office/drawing/2014/main" id="{8E0229A2-D2B2-ED0D-B478-0CD297221C25}"/>
              </a:ext>
            </a:extLst>
          </p:cNvPr>
          <p:cNvCxnSpPr/>
          <p:nvPr/>
        </p:nvCxnSpPr>
        <p:spPr>
          <a:xfrm flipH="1" flipV="1">
            <a:off x="4235536" y="2584029"/>
            <a:ext cx="802579" cy="609916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9B26721-E9BA-8E48-DCCF-3E5FA9689E9E}"/>
              </a:ext>
            </a:extLst>
          </p:cNvPr>
          <p:cNvGrpSpPr/>
          <p:nvPr/>
        </p:nvGrpSpPr>
        <p:grpSpPr>
          <a:xfrm>
            <a:off x="1088891" y="3020284"/>
            <a:ext cx="3693729" cy="1359627"/>
            <a:chOff x="1088891" y="3020284"/>
            <a:chExt cx="3693729" cy="1359627"/>
          </a:xfrm>
        </p:grpSpPr>
        <p:pic>
          <p:nvPicPr>
            <p:cNvPr id="11" name="Рисунок 17">
              <a:extLst>
                <a:ext uri="{FF2B5EF4-FFF2-40B4-BE49-F238E27FC236}">
                  <a16:creationId xmlns:a16="http://schemas.microsoft.com/office/drawing/2014/main" id="{A5B20DC3-CD84-BEDA-FE01-AAD54D0C6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0469" y="3020284"/>
              <a:ext cx="1851949" cy="960846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5112C9C-9302-5B8D-43D0-FC0D75548A17}"/>
                </a:ext>
              </a:extLst>
            </p:cNvPr>
            <p:cNvSpPr txBox="1"/>
            <p:nvPr/>
          </p:nvSpPr>
          <p:spPr>
            <a:xfrm>
              <a:off x="1088891" y="4010579"/>
              <a:ext cx="26764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Powder coating simulation</a:t>
              </a:r>
            </a:p>
          </p:txBody>
        </p:sp>
        <p:cxnSp>
          <p:nvCxnSpPr>
            <p:cNvPr id="25" name="Прямая со стрелкой 35">
              <a:extLst>
                <a:ext uri="{FF2B5EF4-FFF2-40B4-BE49-F238E27FC236}">
                  <a16:creationId xmlns:a16="http://schemas.microsoft.com/office/drawing/2014/main" id="{1E9CF233-A002-F51B-2528-73A2E13579F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85658" y="3636467"/>
              <a:ext cx="1496962" cy="26056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FD00491-2B8F-AB87-7A65-0058E0C593D5}"/>
              </a:ext>
            </a:extLst>
          </p:cNvPr>
          <p:cNvGrpSpPr/>
          <p:nvPr/>
        </p:nvGrpSpPr>
        <p:grpSpPr>
          <a:xfrm>
            <a:off x="1284636" y="4423652"/>
            <a:ext cx="3183108" cy="1545280"/>
            <a:chOff x="1284636" y="4423652"/>
            <a:chExt cx="3183108" cy="1545280"/>
          </a:xfrm>
        </p:grpSpPr>
        <p:pic>
          <p:nvPicPr>
            <p:cNvPr id="6" name="Рисунок 11">
              <a:extLst>
                <a:ext uri="{FF2B5EF4-FFF2-40B4-BE49-F238E27FC236}">
                  <a16:creationId xmlns:a16="http://schemas.microsoft.com/office/drawing/2014/main" id="{EE3134AB-C393-62F1-94B1-6EF2FE4C5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99664" y="4423652"/>
              <a:ext cx="1642317" cy="1274985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23A0552-AA83-AE90-C710-AB1AB583C954}"/>
                </a:ext>
              </a:extLst>
            </p:cNvPr>
            <p:cNvSpPr txBox="1"/>
            <p:nvPr/>
          </p:nvSpPr>
          <p:spPr>
            <a:xfrm>
              <a:off x="1284636" y="5599600"/>
              <a:ext cx="23979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Verified material library</a:t>
              </a:r>
            </a:p>
          </p:txBody>
        </p:sp>
        <p:cxnSp>
          <p:nvCxnSpPr>
            <p:cNvPr id="26" name="Прямая со стрелкой 38">
              <a:extLst>
                <a:ext uri="{FF2B5EF4-FFF2-40B4-BE49-F238E27FC236}">
                  <a16:creationId xmlns:a16="http://schemas.microsoft.com/office/drawing/2014/main" id="{0A16D36F-F7A2-B2E3-592F-6740F6DE3D2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85658" y="4700929"/>
              <a:ext cx="1182086" cy="473074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F32F6BD-B0FC-D399-47DA-52BB168318B0}"/>
              </a:ext>
            </a:extLst>
          </p:cNvPr>
          <p:cNvGrpSpPr/>
          <p:nvPr/>
        </p:nvGrpSpPr>
        <p:grpSpPr>
          <a:xfrm>
            <a:off x="7598119" y="3058199"/>
            <a:ext cx="2784506" cy="1193730"/>
            <a:chOff x="7598119" y="3058199"/>
            <a:chExt cx="2784506" cy="1193730"/>
          </a:xfrm>
        </p:grpSpPr>
        <p:pic>
          <p:nvPicPr>
            <p:cNvPr id="22" name="Рисунок 31">
              <a:extLst>
                <a:ext uri="{FF2B5EF4-FFF2-40B4-BE49-F238E27FC236}">
                  <a16:creationId xmlns:a16="http://schemas.microsoft.com/office/drawing/2014/main" id="{D458AB5B-C090-43D5-0237-1BFF1F21C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99551" y="3058199"/>
              <a:ext cx="1683074" cy="885015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64B0476-8433-30E8-2D1B-5B05758B6C98}"/>
                </a:ext>
              </a:extLst>
            </p:cNvPr>
            <p:cNvSpPr txBox="1"/>
            <p:nvPr/>
          </p:nvSpPr>
          <p:spPr>
            <a:xfrm>
              <a:off x="8731205" y="3882597"/>
              <a:ext cx="15731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microstructure</a:t>
              </a:r>
            </a:p>
          </p:txBody>
        </p:sp>
        <p:cxnSp>
          <p:nvCxnSpPr>
            <p:cNvPr id="29" name="Прямая со стрелкой 49">
              <a:extLst>
                <a:ext uri="{FF2B5EF4-FFF2-40B4-BE49-F238E27FC236}">
                  <a16:creationId xmlns:a16="http://schemas.microsoft.com/office/drawing/2014/main" id="{2BADE75C-7E0B-C190-456B-E6C7C185EAE4}"/>
                </a:ext>
              </a:extLst>
            </p:cNvPr>
            <p:cNvCxnSpPr>
              <a:cxnSpLocks/>
            </p:cNvCxnSpPr>
            <p:nvPr/>
          </p:nvCxnSpPr>
          <p:spPr>
            <a:xfrm>
              <a:off x="7598119" y="3568701"/>
              <a:ext cx="911283" cy="107486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E9E50AB-7CD1-4414-0802-CF1C12807BB8}"/>
              </a:ext>
            </a:extLst>
          </p:cNvPr>
          <p:cNvGrpSpPr/>
          <p:nvPr/>
        </p:nvGrpSpPr>
        <p:grpSpPr>
          <a:xfrm>
            <a:off x="7891751" y="846031"/>
            <a:ext cx="4059088" cy="3326281"/>
            <a:chOff x="7891751" y="846031"/>
            <a:chExt cx="4059088" cy="3326281"/>
          </a:xfrm>
        </p:grpSpPr>
        <p:pic>
          <p:nvPicPr>
            <p:cNvPr id="12" name="Рисунок 20">
              <a:extLst>
                <a:ext uri="{FF2B5EF4-FFF2-40B4-BE49-F238E27FC236}">
                  <a16:creationId xmlns:a16="http://schemas.microsoft.com/office/drawing/2014/main" id="{FE5DB171-65ED-C6A2-F9EF-6B9EB14EA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26872" y="846031"/>
              <a:ext cx="923967" cy="3326281"/>
            </a:xfrm>
            <a:prstGeom prst="rect">
              <a:avLst/>
            </a:prstGeom>
            <a:effectLst/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391BE7E-F026-F1FF-75AD-4C158DC679C6}"/>
                </a:ext>
              </a:extLst>
            </p:cNvPr>
            <p:cNvSpPr txBox="1"/>
            <p:nvPr/>
          </p:nvSpPr>
          <p:spPr>
            <a:xfrm>
              <a:off x="9897618" y="1670429"/>
              <a:ext cx="13460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Full part simulations</a:t>
              </a:r>
            </a:p>
          </p:txBody>
        </p:sp>
        <p:cxnSp>
          <p:nvCxnSpPr>
            <p:cNvPr id="30" name="Прямая со стрелкой 51">
              <a:extLst>
                <a:ext uri="{FF2B5EF4-FFF2-40B4-BE49-F238E27FC236}">
                  <a16:creationId xmlns:a16="http://schemas.microsoft.com/office/drawing/2014/main" id="{94D66799-D070-C30F-5C47-322064936B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91751" y="2331767"/>
              <a:ext cx="2105557" cy="643843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2C776DA-5CFC-7F1B-01E9-3716E4D76BDF}"/>
              </a:ext>
            </a:extLst>
          </p:cNvPr>
          <p:cNvGrpSpPr/>
          <p:nvPr/>
        </p:nvGrpSpPr>
        <p:grpSpPr>
          <a:xfrm>
            <a:off x="5923484" y="1007301"/>
            <a:ext cx="3600068" cy="1540753"/>
            <a:chOff x="5923484" y="1007301"/>
            <a:chExt cx="3600068" cy="1540753"/>
          </a:xfrm>
        </p:grpSpPr>
        <p:pic>
          <p:nvPicPr>
            <p:cNvPr id="10" name="Рисунок 16">
              <a:extLst>
                <a:ext uri="{FF2B5EF4-FFF2-40B4-BE49-F238E27FC236}">
                  <a16:creationId xmlns:a16="http://schemas.microsoft.com/office/drawing/2014/main" id="{75DD8D69-6B31-D238-5B49-A15F6A5E2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798633" y="1007780"/>
              <a:ext cx="1724919" cy="119985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FC6A253-A836-AA09-A424-762C615F6B34}"/>
                </a:ext>
              </a:extLst>
            </p:cNvPr>
            <p:cNvSpPr txBox="1"/>
            <p:nvPr/>
          </p:nvSpPr>
          <p:spPr>
            <a:xfrm>
              <a:off x="5923484" y="1007301"/>
              <a:ext cx="208862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Scanning strategy import directly from 3D-printers (G-code)</a:t>
              </a:r>
            </a:p>
          </p:txBody>
        </p:sp>
        <p:cxnSp>
          <p:nvCxnSpPr>
            <p:cNvPr id="31" name="Прямая со стрелкой 53">
              <a:extLst>
                <a:ext uri="{FF2B5EF4-FFF2-40B4-BE49-F238E27FC236}">
                  <a16:creationId xmlns:a16="http://schemas.microsoft.com/office/drawing/2014/main" id="{979F1EE5-62A7-F99E-8F0A-DF07C4E27C8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604985" y="2198938"/>
              <a:ext cx="69489" cy="349116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15F7D48-BFD6-5611-EF23-E84B2C4015E5}"/>
              </a:ext>
            </a:extLst>
          </p:cNvPr>
          <p:cNvGrpSpPr/>
          <p:nvPr/>
        </p:nvGrpSpPr>
        <p:grpSpPr>
          <a:xfrm>
            <a:off x="4408599" y="4010579"/>
            <a:ext cx="4222900" cy="1997339"/>
            <a:chOff x="4408599" y="4010579"/>
            <a:chExt cx="4222900" cy="1997339"/>
          </a:xfrm>
        </p:grpSpPr>
        <p:pic>
          <p:nvPicPr>
            <p:cNvPr id="8" name="Рисунок 14">
              <a:extLst>
                <a:ext uri="{FF2B5EF4-FFF2-40B4-BE49-F238E27FC236}">
                  <a16:creationId xmlns:a16="http://schemas.microsoft.com/office/drawing/2014/main" id="{6144BEC3-CE00-A27C-D2FC-D7E737003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99508" y="4869951"/>
              <a:ext cx="1118914" cy="764817"/>
            </a:xfrm>
            <a:prstGeom prst="rect">
              <a:avLst/>
            </a:prstGeom>
          </p:spPr>
        </p:pic>
        <p:pic>
          <p:nvPicPr>
            <p:cNvPr id="9" name="Рисунок 15">
              <a:extLst>
                <a:ext uri="{FF2B5EF4-FFF2-40B4-BE49-F238E27FC236}">
                  <a16:creationId xmlns:a16="http://schemas.microsoft.com/office/drawing/2014/main" id="{DCC0C669-71A6-6E39-3FA8-8370095ABA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665278" y="4228059"/>
              <a:ext cx="1844124" cy="1681168"/>
            </a:xfrm>
            <a:prstGeom prst="rect">
              <a:avLst/>
            </a:prstGeom>
          </p:spPr>
        </p:pic>
        <p:pic>
          <p:nvPicPr>
            <p:cNvPr id="13" name="Google Shape;238;p33">
              <a:extLst>
                <a:ext uri="{FF2B5EF4-FFF2-40B4-BE49-F238E27FC236}">
                  <a16:creationId xmlns:a16="http://schemas.microsoft.com/office/drawing/2014/main" id="{5A2E306E-7B53-413E-997C-A3E9388A8A11}"/>
                </a:ext>
              </a:extLst>
            </p:cNvPr>
            <p:cNvPicPr preferRelativeResize="0"/>
            <p:nvPr/>
          </p:nvPicPr>
          <p:blipFill rotWithShape="1">
            <a:blip r:embed="rId12">
              <a:alphaModFix/>
            </a:blip>
            <a:srcRect l="74279"/>
            <a:stretch/>
          </p:blipFill>
          <p:spPr>
            <a:xfrm>
              <a:off x="6129404" y="4711816"/>
              <a:ext cx="658733" cy="889828"/>
            </a:xfrm>
            <a:prstGeom prst="rect">
              <a:avLst/>
            </a:prstGeom>
            <a:ln>
              <a:noFill/>
            </a:ln>
            <a:effectLst/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5F94D97-7D9A-DCAF-3AE3-46A074438EB5}"/>
                </a:ext>
              </a:extLst>
            </p:cNvPr>
            <p:cNvSpPr txBox="1"/>
            <p:nvPr/>
          </p:nvSpPr>
          <p:spPr>
            <a:xfrm>
              <a:off x="4408599" y="5638586"/>
              <a:ext cx="15007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Beam shaping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91B29D-318A-A9FA-8000-84D9744E6C0C}"/>
                </a:ext>
              </a:extLst>
            </p:cNvPr>
            <p:cNvSpPr txBox="1"/>
            <p:nvPr/>
          </p:nvSpPr>
          <p:spPr>
            <a:xfrm>
              <a:off x="6129404" y="5570528"/>
              <a:ext cx="25020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Laser and electron beam</a:t>
              </a:r>
            </a:p>
          </p:txBody>
        </p:sp>
        <p:cxnSp>
          <p:nvCxnSpPr>
            <p:cNvPr id="27" name="Прямая со стрелкой 44">
              <a:extLst>
                <a:ext uri="{FF2B5EF4-FFF2-40B4-BE49-F238E27FC236}">
                  <a16:creationId xmlns:a16="http://schemas.microsoft.com/office/drawing/2014/main" id="{C8718CC1-BD08-6469-08CF-0C9B11ED28D1}"/>
                </a:ext>
              </a:extLst>
            </p:cNvPr>
            <p:cNvCxnSpPr>
              <a:cxnSpLocks/>
            </p:cNvCxnSpPr>
            <p:nvPr/>
          </p:nvCxnSpPr>
          <p:spPr>
            <a:xfrm>
              <a:off x="6088612" y="4010579"/>
              <a:ext cx="631153" cy="547687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 стрелкой 38">
              <a:extLst>
                <a:ext uri="{FF2B5EF4-FFF2-40B4-BE49-F238E27FC236}">
                  <a16:creationId xmlns:a16="http://schemas.microsoft.com/office/drawing/2014/main" id="{B443FE2F-0FC0-52D4-1829-62BA09CB7C83}"/>
                </a:ext>
              </a:extLst>
            </p:cNvPr>
            <p:cNvCxnSpPr>
              <a:cxnSpLocks/>
              <a:endCxn id="8" idx="0"/>
            </p:cNvCxnSpPr>
            <p:nvPr/>
          </p:nvCxnSpPr>
          <p:spPr>
            <a:xfrm>
              <a:off x="4969698" y="4599389"/>
              <a:ext cx="189267" cy="270562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47D2EF74-2DF4-474B-17F6-5DD53B349254}"/>
              </a:ext>
            </a:extLst>
          </p:cNvPr>
          <p:cNvSpPr txBox="1"/>
          <p:nvPr/>
        </p:nvSpPr>
        <p:spPr>
          <a:xfrm>
            <a:off x="263949" y="6044665"/>
            <a:ext cx="10979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  <a:t>A. Zakirov et.al. </a:t>
            </a:r>
            <a:r>
              <a:rPr lang="en-US" i="1" dirty="0">
                <a:solidFill>
                  <a:srgbClr val="002060"/>
                </a:solidFill>
                <a:cs typeface="Times New Roman" panose="02020603050405020304" pitchFamily="18" charset="0"/>
              </a:rPr>
              <a:t>Additive Manufacturing</a:t>
            </a:r>
            <a: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  <a:t>, </a:t>
            </a:r>
            <a:r>
              <a:rPr lang="en-US" i="1" dirty="0">
                <a:solidFill>
                  <a:srgbClr val="002060"/>
                </a:solidFill>
                <a:cs typeface="Times New Roman" panose="02020603050405020304" pitchFamily="18" charset="0"/>
              </a:rPr>
              <a:t>35</a:t>
            </a:r>
            <a: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  <a:t>, 101236 (2020); </a:t>
            </a:r>
            <a:r>
              <a:rPr lang="en-US" i="1" dirty="0">
                <a:solidFill>
                  <a:srgbClr val="002060"/>
                </a:solidFill>
                <a:cs typeface="Times New Roman" panose="02020603050405020304" pitchFamily="18" charset="0"/>
              </a:rPr>
              <a:t>Progress in Additive Manufacturing, 9</a:t>
            </a:r>
            <a:r>
              <a:rPr lang="en-US" dirty="0">
                <a:solidFill>
                  <a:srgbClr val="002060"/>
                </a:solidFill>
                <a:cs typeface="Times New Roman" panose="02020603050405020304" pitchFamily="18" charset="0"/>
              </a:rPr>
              <a:t>, 1491 (2024).</a:t>
            </a:r>
          </a:p>
        </p:txBody>
      </p:sp>
      <p:sp>
        <p:nvSpPr>
          <p:cNvPr id="46" name="Slide Number Placeholder 45">
            <a:extLst>
              <a:ext uri="{FF2B5EF4-FFF2-40B4-BE49-F238E27FC236}">
                <a16:creationId xmlns:a16="http://schemas.microsoft.com/office/drawing/2014/main" id="{445ED801-8F5D-3AC4-DF10-B4360459A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29</a:t>
            </a:fld>
            <a:endParaRPr lang="ru-RU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4BA20338-25EE-70E9-4AB8-E9E354026230}"/>
              </a:ext>
            </a:extLst>
          </p:cNvPr>
          <p:cNvGrpSpPr/>
          <p:nvPr/>
        </p:nvGrpSpPr>
        <p:grpSpPr>
          <a:xfrm>
            <a:off x="7265778" y="3930197"/>
            <a:ext cx="4626460" cy="2321171"/>
            <a:chOff x="7265778" y="3930197"/>
            <a:chExt cx="4626460" cy="2321171"/>
          </a:xfrm>
        </p:grpSpPr>
        <p:pic>
          <p:nvPicPr>
            <p:cNvPr id="7" name="Рисунок 13">
              <a:extLst>
                <a:ext uri="{FF2B5EF4-FFF2-40B4-BE49-F238E27FC236}">
                  <a16:creationId xmlns:a16="http://schemas.microsoft.com/office/drawing/2014/main" id="{03305258-8843-0A36-D8B9-C255A6FD7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7103" y="4456895"/>
              <a:ext cx="1794473" cy="1794473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A6C1D29-BE97-F4F0-D579-BDE169DFB917}"/>
                </a:ext>
              </a:extLst>
            </p:cNvPr>
            <p:cNvSpPr txBox="1"/>
            <p:nvPr/>
          </p:nvSpPr>
          <p:spPr>
            <a:xfrm>
              <a:off x="9389254" y="4397979"/>
              <a:ext cx="25029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/>
                <a:t>Porosity and roughness prediction</a:t>
              </a:r>
            </a:p>
          </p:txBody>
        </p:sp>
        <p:cxnSp>
          <p:nvCxnSpPr>
            <p:cNvPr id="28" name="Прямая со стрелкой 47">
              <a:extLst>
                <a:ext uri="{FF2B5EF4-FFF2-40B4-BE49-F238E27FC236}">
                  <a16:creationId xmlns:a16="http://schemas.microsoft.com/office/drawing/2014/main" id="{64B5CC08-7050-04EF-E33B-F3E15E263D0C}"/>
                </a:ext>
              </a:extLst>
            </p:cNvPr>
            <p:cNvCxnSpPr>
              <a:cxnSpLocks/>
            </p:cNvCxnSpPr>
            <p:nvPr/>
          </p:nvCxnSpPr>
          <p:spPr>
            <a:xfrm>
              <a:off x="7265778" y="3930197"/>
              <a:ext cx="2095669" cy="939754"/>
            </a:xfrm>
            <a:prstGeom prst="straightConnector1">
              <a:avLst/>
            </a:prstGeom>
            <a:ln w="190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Footer Placeholder 33">
            <a:extLst>
              <a:ext uri="{FF2B5EF4-FFF2-40B4-BE49-F238E27FC236}">
                <a16:creationId xmlns:a16="http://schemas.microsoft.com/office/drawing/2014/main" id="{D256A432-D3F2-9D27-66A0-8D9E3611F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451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4B16A-89A6-898D-4BD2-EE5ACA91E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DAB4F-22AD-9591-26EE-37FFC6BCA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99" y="135063"/>
            <a:ext cx="10515600" cy="710968"/>
          </a:xfrm>
        </p:spPr>
        <p:txBody>
          <a:bodyPr/>
          <a:lstStyle/>
          <a:p>
            <a:r>
              <a:rPr lang="en-US" dirty="0"/>
              <a:t>Previously with </a:t>
            </a:r>
            <a:r>
              <a:rPr lang="en-US" dirty="0" err="1"/>
              <a:t>KiSSAM</a:t>
            </a:r>
            <a:r>
              <a:rPr lang="en-US" dirty="0"/>
              <a:t>…</a:t>
            </a:r>
            <a:endParaRPr lang="ru-RU" dirty="0"/>
          </a:p>
        </p:txBody>
      </p:sp>
      <p:pic>
        <p:nvPicPr>
          <p:cNvPr id="4" name="Google Shape;297;p31">
            <a:extLst>
              <a:ext uri="{FF2B5EF4-FFF2-40B4-BE49-F238E27FC236}">
                <a16:creationId xmlns:a16="http://schemas.microsoft.com/office/drawing/2014/main" id="{538E7149-1A65-8D6D-42B7-4E224B559B8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2AA150-3A67-B617-644C-BE18E7AC91F4}"/>
              </a:ext>
            </a:extLst>
          </p:cNvPr>
          <p:cNvSpPr txBox="1"/>
          <p:nvPr/>
        </p:nvSpPr>
        <p:spPr>
          <a:xfrm>
            <a:off x="272506" y="4414686"/>
            <a:ext cx="783931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sz="2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B9ABA24-02E8-94BE-7E35-67582050EC05}"/>
              </a:ext>
            </a:extLst>
          </p:cNvPr>
          <p:cNvGrpSpPr/>
          <p:nvPr/>
        </p:nvGrpSpPr>
        <p:grpSpPr>
          <a:xfrm>
            <a:off x="272507" y="1052594"/>
            <a:ext cx="11228816" cy="1750305"/>
            <a:chOff x="272507" y="1052594"/>
            <a:chExt cx="11228816" cy="175030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B80435E-454A-CE2D-3005-FEDFD5A6F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39781" y="1052594"/>
              <a:ext cx="2861542" cy="1750305"/>
            </a:xfrm>
            <a:prstGeom prst="rect">
              <a:avLst/>
            </a:prstGeom>
          </p:spPr>
        </p:pic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A20045E7-88D7-4E36-EAC2-686AF3895664}"/>
                </a:ext>
              </a:extLst>
            </p:cNvPr>
            <p:cNvSpPr/>
            <p:nvPr/>
          </p:nvSpPr>
          <p:spPr>
            <a:xfrm>
              <a:off x="272507" y="1052594"/>
              <a:ext cx="7695040" cy="1499839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spcBef>
                  <a:spcPts val="600"/>
                </a:spcBef>
                <a:buFont typeface="Wingdings" panose="05000000000000000000" pitchFamily="2" charset="2"/>
                <a:buChar char="§"/>
              </a:pPr>
              <a:r>
                <a:rPr lang="en-US" sz="2400" dirty="0">
                  <a:solidFill>
                    <a:schemeClr val="tx1"/>
                  </a:solidFill>
                </a:rPr>
                <a:t>Process map generation</a:t>
              </a:r>
            </a:p>
            <a:p>
              <a:pPr marL="283464">
                <a:spcBef>
                  <a:spcPts val="600"/>
                </a:spcBef>
              </a:pPr>
              <a:r>
                <a:rPr lang="en-US" dirty="0">
                  <a:solidFill>
                    <a:schemeClr val="tx1"/>
                  </a:solidFill>
                </a:rPr>
                <a:t>D. </a:t>
              </a:r>
              <a:r>
                <a:rPr lang="en-US" dirty="0" err="1">
                  <a:solidFill>
                    <a:schemeClr val="tx1"/>
                  </a:solidFill>
                </a:rPr>
                <a:t>Nakapkin</a:t>
              </a:r>
              <a:r>
                <a:rPr lang="en-US" dirty="0">
                  <a:solidFill>
                    <a:schemeClr val="tx1"/>
                  </a:solidFill>
                </a:rPr>
                <a:t> et.al., Sim-AM 2019: II International Conference on Simulation for Additive Manufacturing (pp. 297-308). CIMNE</a:t>
              </a:r>
              <a:r>
                <a:rPr lang="ru-RU" dirty="0">
                  <a:solidFill>
                    <a:schemeClr val="tx1"/>
                  </a:solidFill>
                </a:rPr>
                <a:t> (2019).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2D79411-E369-4402-BED5-216EE29D2662}"/>
              </a:ext>
            </a:extLst>
          </p:cNvPr>
          <p:cNvGrpSpPr/>
          <p:nvPr/>
        </p:nvGrpSpPr>
        <p:grpSpPr>
          <a:xfrm>
            <a:off x="272507" y="2861459"/>
            <a:ext cx="11228816" cy="2092051"/>
            <a:chOff x="272507" y="2861459"/>
            <a:chExt cx="11228816" cy="209205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01D64EB-4243-B41C-12D4-4D0A1BB4C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65733" y="2861459"/>
              <a:ext cx="2535590" cy="2092051"/>
            </a:xfrm>
            <a:prstGeom prst="rect">
              <a:avLst/>
            </a:prstGeom>
          </p:spPr>
        </p:pic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EF70F028-3718-01C3-3672-671A6B59EBA2}"/>
                </a:ext>
              </a:extLst>
            </p:cNvPr>
            <p:cNvSpPr/>
            <p:nvPr/>
          </p:nvSpPr>
          <p:spPr>
            <a:xfrm>
              <a:off x="272507" y="2861459"/>
              <a:ext cx="7695040" cy="2010157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spcBef>
                  <a:spcPts val="600"/>
                </a:spcBef>
                <a:buFont typeface="Wingdings" panose="05000000000000000000" pitchFamily="2" charset="2"/>
                <a:buChar char="§"/>
              </a:pPr>
              <a:r>
                <a:rPr lang="en-US" sz="2400" dirty="0">
                  <a:solidFill>
                    <a:schemeClr val="tx1"/>
                  </a:solidFill>
                </a:rPr>
                <a:t>Study of thicker powder layers as a means to increase productivity of PBF</a:t>
              </a:r>
            </a:p>
            <a:p>
              <a:pPr marL="283464">
                <a:spcBef>
                  <a:spcPts val="600"/>
                </a:spcBef>
              </a:pPr>
              <a:r>
                <a:rPr lang="en-US" dirty="0">
                  <a:solidFill>
                    <a:schemeClr val="tx1"/>
                  </a:solidFill>
                </a:rPr>
                <a:t>M. Bogdanova et.al., Journal of Manufacturing and Materials Processing</a:t>
              </a:r>
              <a:r>
                <a:rPr lang="ru-RU" dirty="0">
                  <a:solidFill>
                    <a:schemeClr val="tx1"/>
                  </a:solidFill>
                </a:rPr>
                <a:t>, 8(1), 7</a:t>
              </a:r>
              <a:r>
                <a:rPr lang="en-US" dirty="0">
                  <a:solidFill>
                    <a:schemeClr val="tx1"/>
                  </a:solidFill>
                </a:rPr>
                <a:t> (2024).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419918A-8813-22B2-8EB8-CDDC95837DAE}"/>
              </a:ext>
            </a:extLst>
          </p:cNvPr>
          <p:cNvGrpSpPr/>
          <p:nvPr/>
        </p:nvGrpSpPr>
        <p:grpSpPr>
          <a:xfrm>
            <a:off x="272506" y="5112834"/>
            <a:ext cx="11632546" cy="1243517"/>
            <a:chOff x="272506" y="5112834"/>
            <a:chExt cx="11632546" cy="124351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6380843-B619-D395-B6E7-68C59F504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23745" y="5112834"/>
              <a:ext cx="3681307" cy="1228373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A2F6D34-FFF8-E817-F0E0-688CF0A811EA}"/>
                </a:ext>
              </a:extLst>
            </p:cNvPr>
            <p:cNvSpPr/>
            <p:nvPr/>
          </p:nvSpPr>
          <p:spPr>
            <a:xfrm>
              <a:off x="272506" y="5112835"/>
              <a:ext cx="7695040" cy="1243516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>
                <a:spcBef>
                  <a:spcPts val="600"/>
                </a:spcBef>
                <a:buFont typeface="Wingdings" panose="05000000000000000000" pitchFamily="2" charset="2"/>
                <a:buChar char="§"/>
              </a:pPr>
              <a:r>
                <a:rPr lang="en-US" sz="2400" dirty="0">
                  <a:solidFill>
                    <a:schemeClr val="tx1"/>
                  </a:solidFill>
                </a:rPr>
                <a:t>Prediction of the thin wall morphology at the mesoscale</a:t>
              </a:r>
            </a:p>
            <a:p>
              <a:pPr marL="283464">
                <a:spcBef>
                  <a:spcPts val="600"/>
                </a:spcBef>
              </a:pPr>
              <a:r>
                <a:rPr lang="en-US" dirty="0">
                  <a:solidFill>
                    <a:schemeClr val="tx1"/>
                  </a:solidFill>
                </a:rPr>
                <a:t>B. Korneev et.al., Additive Manufacturing, 74, 103705 (2023)</a:t>
              </a:r>
              <a:r>
                <a:rPr lang="ru-RU" dirty="0">
                  <a:solidFill>
                    <a:schemeClr val="tx1"/>
                  </a:solidFill>
                </a:rPr>
                <a:t>.</a:t>
              </a:r>
            </a:p>
          </p:txBody>
        </p:sp>
      </p:grp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E70EB464-96D3-E58C-D4D0-53B8DE187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30</a:t>
            </a:fld>
            <a:endParaRPr lang="ru-RU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E2BA07E-76AF-0B6B-0D51-DD7117CA0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46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241" y="158802"/>
            <a:ext cx="9905998" cy="753754"/>
          </a:xfrm>
        </p:spPr>
        <p:txBody>
          <a:bodyPr>
            <a:normAutofit/>
          </a:bodyPr>
          <a:lstStyle/>
          <a:p>
            <a:r>
              <a:rPr lang="en-US" sz="3600" dirty="0"/>
              <a:t>Bulk porosity prediction</a:t>
            </a:r>
            <a:endParaRPr lang="ru-RU" sz="3600" baseline="30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551304" y="6187355"/>
            <a:ext cx="771089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79845" y="6337037"/>
            <a:ext cx="88161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t>1 –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Yildiz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R. A.,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Popa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A. A., &amp;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Malekan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, M. (2024). On the effect of small laser spot size on the mechanical </a:t>
            </a:r>
            <a:r>
              <a:rPr kumimoji="0" lang="en-US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behaviour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of 316L stainless steel fabricated by L-PBF additive manufacturing. Materials Today Communications, 38, 108168..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47412" y="5602580"/>
            <a:ext cx="4587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2x2 mm</a:t>
            </a:r>
            <a:r>
              <a:rPr kumimoji="0" lang="en-US" sz="1600" b="0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2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 sample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Height map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89885" y="5645635"/>
            <a:ext cx="3628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Density map, top view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aphicFrame>
        <p:nvGraphicFramePr>
          <p:cNvPr id="16" name="Таблица 16">
            <a:extLst>
              <a:ext uri="{FF2B5EF4-FFF2-40B4-BE49-F238E27FC236}">
                <a16:creationId xmlns:a16="http://schemas.microsoft.com/office/drawing/2014/main" id="{C0BB2B77-058E-49E9-B448-46D81F409358}"/>
              </a:ext>
            </a:extLst>
          </p:cNvPr>
          <p:cNvGraphicFramePr>
            <a:graphicFrameLocks noGrp="1"/>
          </p:cNvGraphicFramePr>
          <p:nvPr/>
        </p:nvGraphicFramePr>
        <p:xfrm>
          <a:off x="985589" y="888527"/>
          <a:ext cx="10230704" cy="15544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65647">
                  <a:extLst>
                    <a:ext uri="{9D8B030D-6E8A-4147-A177-3AD203B41FA5}">
                      <a16:colId xmlns:a16="http://schemas.microsoft.com/office/drawing/2014/main" val="3712576951"/>
                    </a:ext>
                  </a:extLst>
                </a:gridCol>
                <a:gridCol w="209957">
                  <a:extLst>
                    <a:ext uri="{9D8B030D-6E8A-4147-A177-3AD203B41FA5}">
                      <a16:colId xmlns:a16="http://schemas.microsoft.com/office/drawing/2014/main" val="168177442"/>
                    </a:ext>
                  </a:extLst>
                </a:gridCol>
                <a:gridCol w="2956365">
                  <a:extLst>
                    <a:ext uri="{9D8B030D-6E8A-4147-A177-3AD203B41FA5}">
                      <a16:colId xmlns:a16="http://schemas.microsoft.com/office/drawing/2014/main" val="3818317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3626389"/>
                    </a:ext>
                  </a:extLst>
                </a:gridCol>
                <a:gridCol w="2606534">
                  <a:extLst>
                    <a:ext uri="{9D8B030D-6E8A-4147-A177-3AD203B41FA5}">
                      <a16:colId xmlns:a16="http://schemas.microsoft.com/office/drawing/2014/main" val="3839050071"/>
                    </a:ext>
                  </a:extLst>
                </a:gridCol>
                <a:gridCol w="209957">
                  <a:extLst>
                    <a:ext uri="{9D8B030D-6E8A-4147-A177-3AD203B41FA5}">
                      <a16:colId xmlns:a16="http://schemas.microsoft.com/office/drawing/2014/main" val="634611852"/>
                    </a:ext>
                  </a:extLst>
                </a:gridCol>
                <a:gridCol w="2073964">
                  <a:extLst>
                    <a:ext uri="{9D8B030D-6E8A-4147-A177-3AD203B41FA5}">
                      <a16:colId xmlns:a16="http://schemas.microsoft.com/office/drawing/2014/main" val="3667056222"/>
                    </a:ext>
                  </a:extLst>
                </a:gridCol>
              </a:tblGrid>
              <a:tr h="3726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GOAL</a:t>
                      </a:r>
                      <a:r>
                        <a:rPr lang="ru-RU" sz="2000" b="1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>
                    <a:lnB w="12700" cap="flat" cmpd="sng" algn="ctr">
                      <a:solidFill>
                        <a:srgbClr val="7C96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SOLUTION</a:t>
                      </a:r>
                      <a:endParaRPr lang="ru-RU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rgbClr val="7C96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ANALYSIS</a:t>
                      </a:r>
                      <a:endParaRPr lang="ru-RU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rgbClr val="7C96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OUTCOME</a:t>
                      </a:r>
                      <a:endParaRPr lang="ru-RU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rgbClr val="7C96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1472900"/>
                  </a:ext>
                </a:extLst>
              </a:tr>
              <a:tr h="1089412">
                <a:tc>
                  <a:txBody>
                    <a:bodyPr/>
                    <a:lstStyle/>
                    <a:p>
                      <a:r>
                        <a:rPr lang="en-US" sz="1400" dirty="0"/>
                        <a:t>Determine porosity</a:t>
                      </a:r>
                      <a:r>
                        <a:rPr lang="en-US" sz="1400" baseline="0" dirty="0"/>
                        <a:t> of bulk sample with different scanning strategies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rgbClr val="7C96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Multylayer</a:t>
                      </a:r>
                      <a:r>
                        <a:rPr lang="en-US" sz="1400" dirty="0"/>
                        <a:t> modeling with rotated pattern at each layer. </a:t>
                      </a:r>
                    </a:p>
                    <a:p>
                      <a:r>
                        <a:rPr lang="en-US" sz="1400" dirty="0"/>
                        <a:t>Utilization of the time gap between successive tracks to avoid melt pool overlap</a:t>
                      </a:r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rgbClr val="7C96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Quality of remelted material, porosity</a:t>
                      </a:r>
                      <a:r>
                        <a:rPr lang="en-US" sz="1400" baseline="0" dirty="0"/>
                        <a:t> and </a:t>
                      </a:r>
                      <a:r>
                        <a:rPr lang="en-US" sz="1400" baseline="0" dirty="0" err="1"/>
                        <a:t>microporosity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rgbClr val="7C96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Optimal strategy to decrease porosity</a:t>
                      </a:r>
                      <a:endParaRPr lang="ru-RU" sz="1400" dirty="0"/>
                    </a:p>
                    <a:p>
                      <a:endParaRPr lang="ru-RU" sz="1400" dirty="0"/>
                    </a:p>
                  </a:txBody>
                  <a:tcPr>
                    <a:lnT w="12700" cap="flat" cmpd="sng" algn="ctr">
                      <a:solidFill>
                        <a:srgbClr val="7C96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798090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797" t="17184" r="49123" b="8740"/>
          <a:stretch/>
        </p:blipFill>
        <p:spPr>
          <a:xfrm>
            <a:off x="403961" y="3888879"/>
            <a:ext cx="2280506" cy="17567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25312" t="26801"/>
          <a:stretch/>
        </p:blipFill>
        <p:spPr>
          <a:xfrm>
            <a:off x="401734" y="2443007"/>
            <a:ext cx="5555120" cy="142356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/>
          <a:srcRect l="5989" t="8849" r="7530" b="9141"/>
          <a:stretch/>
        </p:blipFill>
        <p:spPr>
          <a:xfrm>
            <a:off x="3027492" y="3889232"/>
            <a:ext cx="2107595" cy="175674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3189" y="2395646"/>
            <a:ext cx="4584589" cy="2755631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3655342" y="4468142"/>
            <a:ext cx="627662" cy="584192"/>
          </a:xfrm>
          <a:prstGeom prst="rect">
            <a:avLst/>
          </a:prstGeom>
          <a:noFill/>
          <a:ln w="1905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19" name="Прямая со стрелкой 18"/>
          <p:cNvCxnSpPr>
            <a:stCxn id="18" idx="3"/>
          </p:cNvCxnSpPr>
          <p:nvPr/>
        </p:nvCxnSpPr>
        <p:spPr>
          <a:xfrm flipV="1">
            <a:off x="4283004" y="4219422"/>
            <a:ext cx="1970185" cy="5408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106463" y="3368384"/>
            <a:ext cx="4587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6 layers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9" name="Google Shape;297;p31">
            <a:extLst>
              <a:ext uri="{FF2B5EF4-FFF2-40B4-BE49-F238E27FC236}">
                <a16:creationId xmlns:a16="http://schemas.microsoft.com/office/drawing/2014/main" id="{0A076D8E-2EF7-6CDA-6457-9B3177F42604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E78CC1-F525-2A76-796E-007A361EA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7612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985" y="211351"/>
            <a:ext cx="9764577" cy="484403"/>
          </a:xfrm>
        </p:spPr>
        <p:txBody>
          <a:bodyPr>
            <a:normAutofit fontScale="90000"/>
          </a:bodyPr>
          <a:lstStyle/>
          <a:p>
            <a:r>
              <a:rPr lang="en-US" dirty="0"/>
              <a:t>Basic Model Validation on cross-sections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276321" y="6254259"/>
            <a:ext cx="771089" cy="365125"/>
          </a:xfrm>
        </p:spPr>
        <p:txBody>
          <a:bodyPr/>
          <a:lstStyle/>
          <a:p>
            <a:fld id="{2D7C1478-7B07-4CD7-9DBD-CFE30EC8947F}" type="slidenum">
              <a:rPr lang="en-US" smtClean="0">
                <a:solidFill>
                  <a:schemeClr val="tx1"/>
                </a:solidFill>
              </a:rPr>
              <a:t>32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879262" y="3106046"/>
            <a:ext cx="5358200" cy="223629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none" lIns="120000" tIns="62400" rIns="120000" bIns="62400" numCol="1" rtlCol="0" anchor="ctr" anchorCtr="0" compatLnSpc="1">
            <a:prstTxWarp prst="textNoShape">
              <a:avLst/>
            </a:prstTxWarp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19" t="47214" r="13881" b="22637"/>
          <a:stretch/>
        </p:blipFill>
        <p:spPr>
          <a:xfrm>
            <a:off x="991478" y="3315876"/>
            <a:ext cx="1880779" cy="6686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8" t="51002" r="11999" b="22779"/>
          <a:stretch/>
        </p:blipFill>
        <p:spPr>
          <a:xfrm>
            <a:off x="2971006" y="3396277"/>
            <a:ext cx="1630325" cy="48432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3" t="50533" r="13197" b="23580"/>
          <a:stretch/>
        </p:blipFill>
        <p:spPr>
          <a:xfrm>
            <a:off x="4737417" y="3398864"/>
            <a:ext cx="1386279" cy="47053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6" t="27753"/>
          <a:stretch/>
        </p:blipFill>
        <p:spPr>
          <a:xfrm>
            <a:off x="969318" y="4212139"/>
            <a:ext cx="1988896" cy="888473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0" r="25326"/>
          <a:stretch/>
        </p:blipFill>
        <p:spPr>
          <a:xfrm>
            <a:off x="3157077" y="4168498"/>
            <a:ext cx="1153693" cy="46904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2" t="1584" r="28480" b="-1"/>
          <a:stretch/>
        </p:blipFill>
        <p:spPr>
          <a:xfrm>
            <a:off x="4800790" y="4171528"/>
            <a:ext cx="1002149" cy="38358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670048" y="5402350"/>
            <a:ext cx="56053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1661">
              <a:spcBef>
                <a:spcPts val="1333"/>
              </a:spcBef>
              <a:buClr>
                <a:schemeClr val="dk2"/>
              </a:buClr>
              <a:buSzPts val="1100"/>
            </a:pPr>
            <a:r>
              <a:rPr lang="en-US" sz="1600" dirty="0">
                <a:cs typeface="Times New Roman" panose="02020603050405020304" pitchFamily="18" charset="0"/>
              </a:rPr>
              <a:t>A. Zakirov et.al. </a:t>
            </a:r>
            <a:r>
              <a:rPr lang="en-US" sz="1600" i="1" dirty="0">
                <a:cs typeface="Times New Roman" panose="02020603050405020304" pitchFamily="18" charset="0"/>
              </a:rPr>
              <a:t>Additive Manufacturing</a:t>
            </a:r>
            <a:r>
              <a:rPr lang="en-US" sz="1600" dirty="0">
                <a:cs typeface="Times New Roman" panose="02020603050405020304" pitchFamily="18" charset="0"/>
              </a:rPr>
              <a:t>, </a:t>
            </a:r>
            <a:r>
              <a:rPr lang="en-US" sz="1600" i="1" dirty="0">
                <a:cs typeface="Times New Roman" panose="02020603050405020304" pitchFamily="18" charset="0"/>
              </a:rPr>
              <a:t>35</a:t>
            </a:r>
            <a:r>
              <a:rPr lang="en-US" sz="1600" dirty="0">
                <a:cs typeface="Times New Roman" panose="02020603050405020304" pitchFamily="18" charset="0"/>
              </a:rPr>
              <a:t>, 101236 (2020); </a:t>
            </a:r>
            <a:r>
              <a:rPr lang="en-US" sz="1600" i="1" dirty="0">
                <a:cs typeface="Times New Roman" panose="02020603050405020304" pitchFamily="18" charset="0"/>
              </a:rPr>
              <a:t>Progress in Additive Manufacturing, 9</a:t>
            </a:r>
            <a:r>
              <a:rPr lang="en-US" sz="1600" dirty="0">
                <a:cs typeface="Times New Roman" panose="02020603050405020304" pitchFamily="18" charset="0"/>
              </a:rPr>
              <a:t>, 1491 (2024)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7564887" y="2650116"/>
            <a:ext cx="3309440" cy="1407952"/>
            <a:chOff x="25138" y="4054333"/>
            <a:chExt cx="2828791" cy="1203467"/>
          </a:xfrm>
        </p:grpSpPr>
        <p:sp>
          <p:nvSpPr>
            <p:cNvPr id="16" name="Прямоугольник 15"/>
            <p:cNvSpPr/>
            <p:nvPr/>
          </p:nvSpPr>
          <p:spPr bwMode="auto">
            <a:xfrm>
              <a:off x="25138" y="4098531"/>
              <a:ext cx="2828791" cy="115926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0000" tIns="62400" rIns="120000" bIns="624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endParaRPr>
            </a:p>
          </p:txBody>
        </p:sp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8"/>
            <a:srcRect t="54331" r="11294" b="4443"/>
            <a:stretch/>
          </p:blipFill>
          <p:spPr>
            <a:xfrm>
              <a:off x="1916040" y="4910115"/>
              <a:ext cx="890733" cy="278127"/>
            </a:xfrm>
            <a:prstGeom prst="rect">
              <a:avLst/>
            </a:prstGeom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9"/>
            <a:srcRect l="7922" t="52630" r="12281" b="9966"/>
            <a:stretch/>
          </p:blipFill>
          <p:spPr>
            <a:xfrm>
              <a:off x="964812" y="4948243"/>
              <a:ext cx="940188" cy="270299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 rotWithShape="1">
            <a:blip r:embed="rId10"/>
            <a:srcRect l="27062" t="36653" r="38504" b="30119"/>
            <a:stretch/>
          </p:blipFill>
          <p:spPr>
            <a:xfrm>
              <a:off x="53960" y="4914156"/>
              <a:ext cx="908240" cy="317760"/>
            </a:xfrm>
            <a:prstGeom prst="rect">
              <a:avLst/>
            </a:prstGeom>
          </p:spPr>
        </p:pic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2E4BBEE2-685B-47C7-8CA2-EFAB007540D1}"/>
                </a:ext>
              </a:extLst>
            </p:cNvPr>
            <p:cNvGrpSpPr/>
            <p:nvPr/>
          </p:nvGrpSpPr>
          <p:grpSpPr>
            <a:xfrm>
              <a:off x="57875" y="4374339"/>
              <a:ext cx="914210" cy="610570"/>
              <a:chOff x="1237560" y="1514407"/>
              <a:chExt cx="1812635" cy="1210599"/>
            </a:xfrm>
          </p:grpSpPr>
          <p:pic>
            <p:nvPicPr>
              <p:cNvPr id="28" name="Рисунок 27">
                <a:extLst>
                  <a:ext uri="{FF2B5EF4-FFF2-40B4-BE49-F238E27FC236}">
                    <a16:creationId xmlns:a16="http://schemas.microsoft.com/office/drawing/2014/main" id="{52ECA2D1-9DC4-44FA-A46C-87FC05E7953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17334" t="32667" r="4991"/>
              <a:stretch/>
            </p:blipFill>
            <p:spPr>
              <a:xfrm>
                <a:off x="1237560" y="1514407"/>
                <a:ext cx="1812635" cy="1058216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3AAB7CE5-167E-46D7-8304-D92D6B2D09BC}"/>
                  </a:ext>
                </a:extLst>
              </p:cNvPr>
              <p:cNvSpPr txBox="1"/>
              <p:nvPr/>
            </p:nvSpPr>
            <p:spPr>
              <a:xfrm>
                <a:off x="1737334" y="1942589"/>
                <a:ext cx="636258" cy="7824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/>
                  <a:t>A</a:t>
                </a:r>
              </a:p>
            </p:txBody>
          </p: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C4A58F3D-BAB8-485F-934D-402F9EC79641}"/>
                </a:ext>
              </a:extLst>
            </p:cNvPr>
            <p:cNvGrpSpPr/>
            <p:nvPr/>
          </p:nvGrpSpPr>
          <p:grpSpPr>
            <a:xfrm>
              <a:off x="987202" y="4363751"/>
              <a:ext cx="907193" cy="613121"/>
              <a:chOff x="5348264" y="1513092"/>
              <a:chExt cx="1798720" cy="1215655"/>
            </a:xfrm>
          </p:grpSpPr>
          <p:pic>
            <p:nvPicPr>
              <p:cNvPr id="26" name="Рисунок 25">
                <a:extLst>
                  <a:ext uri="{FF2B5EF4-FFF2-40B4-BE49-F238E27FC236}">
                    <a16:creationId xmlns:a16="http://schemas.microsoft.com/office/drawing/2014/main" id="{B81BEE52-8F81-4EAD-9FB3-5423592A4B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18088" t="33187" r="5147"/>
              <a:stretch/>
            </p:blipFill>
            <p:spPr>
              <a:xfrm>
                <a:off x="5348264" y="1513092"/>
                <a:ext cx="1798720" cy="1030957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3463CFA-8A0D-4C80-A3B3-8EFDDFF16CF6}"/>
                  </a:ext>
                </a:extLst>
              </p:cNvPr>
              <p:cNvSpPr txBox="1"/>
              <p:nvPr/>
            </p:nvSpPr>
            <p:spPr>
              <a:xfrm>
                <a:off x="5871696" y="1946331"/>
                <a:ext cx="636257" cy="7824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/>
                  <a:t>B</a:t>
                </a:r>
              </a:p>
            </p:txBody>
          </p:sp>
        </p:grp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3C9DD477-9675-4BCE-8BD3-54C875430212}"/>
                </a:ext>
              </a:extLst>
            </p:cNvPr>
            <p:cNvGrpSpPr/>
            <p:nvPr/>
          </p:nvGrpSpPr>
          <p:grpSpPr>
            <a:xfrm>
              <a:off x="1922609" y="4361011"/>
              <a:ext cx="877594" cy="578062"/>
              <a:chOff x="9584363" y="1435525"/>
              <a:chExt cx="1740034" cy="1146143"/>
            </a:xfrm>
          </p:grpSpPr>
          <p:pic>
            <p:nvPicPr>
              <p:cNvPr id="24" name="Рисунок 23">
                <a:extLst>
                  <a:ext uri="{FF2B5EF4-FFF2-40B4-BE49-F238E27FC236}">
                    <a16:creationId xmlns:a16="http://schemas.microsoft.com/office/drawing/2014/main" id="{8C8F4D2D-D29B-4748-9CDF-0193754D22A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19937" t="28601" r="5194"/>
              <a:stretch/>
            </p:blipFill>
            <p:spPr>
              <a:xfrm>
                <a:off x="9584363" y="1435525"/>
                <a:ext cx="1740034" cy="1108524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7D002E6-BD44-4607-B375-8E7C10C4D44A}"/>
                  </a:ext>
                </a:extLst>
              </p:cNvPr>
              <p:cNvSpPr txBox="1"/>
              <p:nvPr/>
            </p:nvSpPr>
            <p:spPr>
              <a:xfrm>
                <a:off x="10038308" y="1799252"/>
                <a:ext cx="682439" cy="7824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/>
                  <a:t>C</a:t>
                </a: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1012554" y="4054333"/>
              <a:ext cx="1031915" cy="359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133" dirty="0">
                  <a:ea typeface="Calibri"/>
                  <a:cs typeface="Times New Roman"/>
                </a:rPr>
                <a:t>AMMT</a:t>
              </a:r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7569623" y="4049499"/>
            <a:ext cx="3379318" cy="2003695"/>
            <a:chOff x="3152140" y="4688114"/>
            <a:chExt cx="2888520" cy="1712686"/>
          </a:xfrm>
        </p:grpSpPr>
        <p:sp>
          <p:nvSpPr>
            <p:cNvPr id="31" name="Прямоугольник 30"/>
            <p:cNvSpPr/>
            <p:nvPr/>
          </p:nvSpPr>
          <p:spPr bwMode="auto">
            <a:xfrm>
              <a:off x="3152140" y="4724400"/>
              <a:ext cx="2824742" cy="167640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none" lIns="120000" tIns="62400" rIns="120000" bIns="62400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1219170" fontAlgn="base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endParaRPr>
            </a:p>
          </p:txBody>
        </p:sp>
        <p:pic>
          <p:nvPicPr>
            <p:cNvPr id="32" name="Рисунок 31"/>
            <p:cNvPicPr>
              <a:picLocks noChangeAspect="1"/>
            </p:cNvPicPr>
            <p:nvPr/>
          </p:nvPicPr>
          <p:blipFill rotWithShape="1">
            <a:blip r:embed="rId14"/>
            <a:srcRect l="21116" t="30197" r="26459" b="23333"/>
            <a:stretch/>
          </p:blipFill>
          <p:spPr>
            <a:xfrm>
              <a:off x="3193628" y="5725249"/>
              <a:ext cx="970677" cy="650566"/>
            </a:xfrm>
            <a:prstGeom prst="rect">
              <a:avLst/>
            </a:prstGeom>
          </p:spPr>
        </p:pic>
        <p:pic>
          <p:nvPicPr>
            <p:cNvPr id="33" name="Рисунок 32"/>
            <p:cNvPicPr>
              <a:picLocks noChangeAspect="1"/>
            </p:cNvPicPr>
            <p:nvPr/>
          </p:nvPicPr>
          <p:blipFill rotWithShape="1">
            <a:blip r:embed="rId15"/>
            <a:srcRect l="7353" t="42972" r="6147"/>
            <a:stretch/>
          </p:blipFill>
          <p:spPr>
            <a:xfrm>
              <a:off x="4181313" y="5715000"/>
              <a:ext cx="901208" cy="575866"/>
            </a:xfrm>
            <a:prstGeom prst="rect">
              <a:avLst/>
            </a:prstGeom>
          </p:spPr>
        </p:pic>
        <p:pic>
          <p:nvPicPr>
            <p:cNvPr id="34" name="Рисунок 33"/>
            <p:cNvPicPr>
              <a:picLocks noChangeAspect="1"/>
            </p:cNvPicPr>
            <p:nvPr/>
          </p:nvPicPr>
          <p:blipFill rotWithShape="1">
            <a:blip r:embed="rId16"/>
            <a:srcRect l="6927" t="55693" r="4575"/>
            <a:stretch/>
          </p:blipFill>
          <p:spPr>
            <a:xfrm>
              <a:off x="5084665" y="5725249"/>
              <a:ext cx="863129" cy="342956"/>
            </a:xfrm>
            <a:prstGeom prst="rect">
              <a:avLst/>
            </a:prstGeom>
          </p:spPr>
        </p:pic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894422BB-B3CA-4F28-9075-61E2E956D416}"/>
                </a:ext>
              </a:extLst>
            </p:cNvPr>
            <p:cNvGrpSpPr/>
            <p:nvPr/>
          </p:nvGrpSpPr>
          <p:grpSpPr>
            <a:xfrm>
              <a:off x="3199300" y="4989845"/>
              <a:ext cx="981061" cy="739588"/>
              <a:chOff x="1465193" y="1208802"/>
              <a:chExt cx="1945183" cy="1466404"/>
            </a:xfrm>
          </p:grpSpPr>
          <p:pic>
            <p:nvPicPr>
              <p:cNvPr id="43" name="Рисунок 42">
                <a:extLst>
                  <a:ext uri="{FF2B5EF4-FFF2-40B4-BE49-F238E27FC236}">
                    <a16:creationId xmlns:a16="http://schemas.microsoft.com/office/drawing/2014/main" id="{1334FB90-0EAD-49A4-94AA-6A63A88C7B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/>
              <a:srcRect l="13809" t="6695" r="3865" b="-1"/>
              <a:stretch/>
            </p:blipFill>
            <p:spPr>
              <a:xfrm>
                <a:off x="1465193" y="1208802"/>
                <a:ext cx="1913347" cy="1466404"/>
              </a:xfrm>
              <a:prstGeom prst="rect">
                <a:avLst/>
              </a:prstGeom>
            </p:spPr>
          </p:pic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9DC7D30-E67A-4027-A4CD-46375012B96D}"/>
                  </a:ext>
                </a:extLst>
              </p:cNvPr>
              <p:cNvSpPr txBox="1"/>
              <p:nvPr/>
            </p:nvSpPr>
            <p:spPr>
              <a:xfrm>
                <a:off x="2774119" y="1777762"/>
                <a:ext cx="636257" cy="782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/>
                  <a:t>A</a:t>
                </a:r>
              </a:p>
            </p:txBody>
          </p:sp>
        </p:grpSp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6C567655-E1B6-4ECD-88B1-7318A77F290F}"/>
                </a:ext>
              </a:extLst>
            </p:cNvPr>
            <p:cNvGrpSpPr/>
            <p:nvPr/>
          </p:nvGrpSpPr>
          <p:grpSpPr>
            <a:xfrm>
              <a:off x="4175238" y="4987426"/>
              <a:ext cx="946453" cy="610752"/>
              <a:chOff x="4985507" y="1464249"/>
              <a:chExt cx="1876564" cy="1210957"/>
            </a:xfrm>
          </p:grpSpPr>
          <p:pic>
            <p:nvPicPr>
              <p:cNvPr id="41" name="Рисунок 40">
                <a:extLst>
                  <a:ext uri="{FF2B5EF4-FFF2-40B4-BE49-F238E27FC236}">
                    <a16:creationId xmlns:a16="http://schemas.microsoft.com/office/drawing/2014/main" id="{FF8D6915-CF04-48DE-8EBD-8A1647A5A41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/>
              <a:srcRect l="22232" t="22003" r="2174"/>
              <a:stretch/>
            </p:blipFill>
            <p:spPr>
              <a:xfrm>
                <a:off x="4985507" y="1464249"/>
                <a:ext cx="1778467" cy="1210957"/>
              </a:xfrm>
              <a:prstGeom prst="rect">
                <a:avLst/>
              </a:prstGeom>
            </p:spPr>
          </p:pic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F9DBBFD-7AD8-4CC9-9B41-97842AD46BD5}"/>
                  </a:ext>
                </a:extLst>
              </p:cNvPr>
              <p:cNvSpPr txBox="1"/>
              <p:nvPr/>
            </p:nvSpPr>
            <p:spPr>
              <a:xfrm>
                <a:off x="6225814" y="1863741"/>
                <a:ext cx="636257" cy="782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/>
                  <a:t>B</a:t>
                </a:r>
              </a:p>
            </p:txBody>
          </p:sp>
        </p:grpSp>
        <p:grpSp>
          <p:nvGrpSpPr>
            <p:cNvPr id="37" name="Группа 36">
              <a:extLst>
                <a:ext uri="{FF2B5EF4-FFF2-40B4-BE49-F238E27FC236}">
                  <a16:creationId xmlns:a16="http://schemas.microsoft.com/office/drawing/2014/main" id="{1C9F9053-FDF7-457E-B0EA-C56DE74F0F5B}"/>
                </a:ext>
              </a:extLst>
            </p:cNvPr>
            <p:cNvGrpSpPr/>
            <p:nvPr/>
          </p:nvGrpSpPr>
          <p:grpSpPr>
            <a:xfrm>
              <a:off x="5087210" y="4981034"/>
              <a:ext cx="953450" cy="591538"/>
              <a:chOff x="8408458" y="1511871"/>
              <a:chExt cx="1890435" cy="1172860"/>
            </a:xfrm>
          </p:grpSpPr>
          <p:pic>
            <p:nvPicPr>
              <p:cNvPr id="39" name="Рисунок 38">
                <a:extLst>
                  <a:ext uri="{FF2B5EF4-FFF2-40B4-BE49-F238E27FC236}">
                    <a16:creationId xmlns:a16="http://schemas.microsoft.com/office/drawing/2014/main" id="{A74C233A-E8BB-4F1E-AD87-F879AA932E2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9"/>
              <a:srcRect l="21871" t="24918" r="6924"/>
              <a:stretch/>
            </p:blipFill>
            <p:spPr>
              <a:xfrm>
                <a:off x="8408458" y="1511871"/>
                <a:ext cx="1682010" cy="1172860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920AE85-9027-4D75-9743-BD8B1FB7AC4F}"/>
                  </a:ext>
                </a:extLst>
              </p:cNvPr>
              <p:cNvSpPr txBox="1"/>
              <p:nvPr/>
            </p:nvSpPr>
            <p:spPr>
              <a:xfrm>
                <a:off x="9616455" y="1870533"/>
                <a:ext cx="682438" cy="782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/>
                  <a:t>C</a:t>
                </a:r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>
              <a:off x="4328531" y="4688114"/>
              <a:ext cx="753990" cy="359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2133" dirty="0">
                  <a:ea typeface="Calibri"/>
                  <a:cs typeface="Times New Roman"/>
                </a:rPr>
                <a:t>CBM</a:t>
              </a:r>
            </a:p>
          </p:txBody>
        </p:sp>
      </p:grpSp>
      <p:graphicFrame>
        <p:nvGraphicFramePr>
          <p:cNvPr id="45" name="Таблица 44"/>
          <p:cNvGraphicFramePr>
            <a:graphicFrameLocks noGrp="1"/>
          </p:cNvGraphicFramePr>
          <p:nvPr/>
        </p:nvGraphicFramePr>
        <p:xfrm>
          <a:off x="6949735" y="1327803"/>
          <a:ext cx="4702195" cy="138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0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0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04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0439">
                  <a:extLst>
                    <a:ext uri="{9D8B030D-6E8A-4147-A177-3AD203B41FA5}">
                      <a16:colId xmlns:a16="http://schemas.microsoft.com/office/drawing/2014/main" val="4278576760"/>
                    </a:ext>
                  </a:extLst>
                </a:gridCol>
              </a:tblGrid>
              <a:tr h="568960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Source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Beam size, um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Velocity, m/s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Power, W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Material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Laser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100,</a:t>
                      </a:r>
                      <a:r>
                        <a:rPr lang="en-US" sz="1500" baseline="0" dirty="0">
                          <a:latin typeface="+mn-lt"/>
                          <a:cs typeface="Times New Roman" panose="02020603050405020304" pitchFamily="18" charset="0"/>
                        </a:rPr>
                        <a:t> 170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0.4</a:t>
                      </a:r>
                      <a:r>
                        <a:rPr lang="en-US" sz="1500" baseline="0" dirty="0">
                          <a:latin typeface="+mn-lt"/>
                          <a:cs typeface="Times New Roman" panose="02020603050405020304" pitchFamily="18" charset="0"/>
                        </a:rPr>
                        <a:t> – 1.2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137.9</a:t>
                      </a:r>
                      <a:r>
                        <a:rPr lang="en-US" sz="1500" baseline="0" dirty="0">
                          <a:latin typeface="+mn-lt"/>
                          <a:cs typeface="Times New Roman" panose="02020603050405020304" pitchFamily="18" charset="0"/>
                        </a:rPr>
                        <a:t> - 195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Inconel 625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7035621" y="6046564"/>
            <a:ext cx="52107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cs typeface="Times New Roman" panose="02020603050405020304" pitchFamily="18" charset="0"/>
              </a:rPr>
              <a:t>B. Lane et al</a:t>
            </a:r>
            <a:r>
              <a:rPr lang="en-US" sz="1600" i="1" dirty="0">
                <a:cs typeface="Times New Roman" panose="02020603050405020304" pitchFamily="18" charset="0"/>
              </a:rPr>
              <a:t>. Integrating Materials and Manufacturing Innovation volume 9, 16–30 (2020)</a:t>
            </a:r>
          </a:p>
        </p:txBody>
      </p:sp>
      <p:graphicFrame>
        <p:nvGraphicFramePr>
          <p:cNvPr id="47" name="Таблица 46"/>
          <p:cNvGraphicFramePr>
            <a:graphicFrameLocks noGrp="1"/>
          </p:cNvGraphicFramePr>
          <p:nvPr/>
        </p:nvGraphicFramePr>
        <p:xfrm>
          <a:off x="879262" y="1305155"/>
          <a:ext cx="5358200" cy="16154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7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16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1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1640">
                  <a:extLst>
                    <a:ext uri="{9D8B030D-6E8A-4147-A177-3AD203B41FA5}">
                      <a16:colId xmlns:a16="http://schemas.microsoft.com/office/drawing/2014/main" val="4278576760"/>
                    </a:ext>
                  </a:extLst>
                </a:gridCol>
              </a:tblGrid>
              <a:tr h="1016000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Source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Beam size, um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Velocity, m/s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Current,</a:t>
                      </a:r>
                      <a:r>
                        <a:rPr lang="en-US" sz="1500" baseline="0" dirty="0">
                          <a:latin typeface="+mn-lt"/>
                          <a:cs typeface="Times New Roman" panose="02020603050405020304" pitchFamily="18" charset="0"/>
                        </a:rPr>
                        <a:t> mA / Voltage, KV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Material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960"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E-beam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500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1,</a:t>
                      </a:r>
                      <a:r>
                        <a:rPr lang="en-US" sz="1500" baseline="0" dirty="0">
                          <a:latin typeface="+mn-lt"/>
                          <a:cs typeface="Times New Roman" panose="02020603050405020304" pitchFamily="18" charset="0"/>
                        </a:rPr>
                        <a:t> 3, 6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15 mA</a:t>
                      </a:r>
                    </a:p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60 kV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sz="1500" dirty="0">
                          <a:latin typeface="+mn-lt"/>
                          <a:cs typeface="Times New Roman" panose="02020603050405020304" pitchFamily="18" charset="0"/>
                        </a:rPr>
                        <a:t>Ti-6Al-4V</a:t>
                      </a:r>
                      <a:endParaRPr lang="ru-RU" sz="15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8" name="Google Shape;572;p63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289975" y="4720184"/>
            <a:ext cx="596900" cy="5715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ADC344-575F-E96F-25D9-D1C7B57C4199}"/>
              </a:ext>
            </a:extLst>
          </p:cNvPr>
          <p:cNvSpPr txBox="1"/>
          <p:nvPr/>
        </p:nvSpPr>
        <p:spPr>
          <a:xfrm>
            <a:off x="2480182" y="911840"/>
            <a:ext cx="2363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ELECTRON BEAM PBF</a:t>
            </a:r>
            <a:endParaRPr lang="ru-RU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29B86F6-D4D5-2D8F-2A8C-307D0A696BB8}"/>
              </a:ext>
            </a:extLst>
          </p:cNvPr>
          <p:cNvSpPr txBox="1"/>
          <p:nvPr/>
        </p:nvSpPr>
        <p:spPr>
          <a:xfrm>
            <a:off x="8070340" y="900395"/>
            <a:ext cx="12772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LASER PBF</a:t>
            </a:r>
            <a:endParaRPr lang="ru-RU" dirty="0"/>
          </a:p>
        </p:txBody>
      </p:sp>
      <p:pic>
        <p:nvPicPr>
          <p:cNvPr id="49" name="Google Shape;297;p31">
            <a:extLst>
              <a:ext uri="{FF2B5EF4-FFF2-40B4-BE49-F238E27FC236}">
                <a16:creationId xmlns:a16="http://schemas.microsoft.com/office/drawing/2014/main" id="{AC77675F-6F17-F9B3-F590-7D2070BC7570}"/>
              </a:ext>
            </a:extLst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A3FCEC-38CE-55A8-6F28-DDD6ED1A0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41302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Рисунок 53"/>
          <p:cNvPicPr>
            <a:picLocks noChangeAspect="1"/>
          </p:cNvPicPr>
          <p:nvPr/>
        </p:nvPicPr>
        <p:blipFill rotWithShape="1">
          <a:blip r:embed="rId3"/>
          <a:srcRect l="9061" r="58927"/>
          <a:stretch/>
        </p:blipFill>
        <p:spPr>
          <a:xfrm>
            <a:off x="8389290" y="1841918"/>
            <a:ext cx="3524739" cy="914400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 rotWithShape="1">
          <a:blip r:embed="rId4"/>
          <a:srcRect l="8777" r="58927"/>
          <a:stretch/>
        </p:blipFill>
        <p:spPr>
          <a:xfrm>
            <a:off x="8358030" y="2708420"/>
            <a:ext cx="3556000" cy="914400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5"/>
          <a:srcRect l="8672" r="58819"/>
          <a:stretch/>
        </p:blipFill>
        <p:spPr>
          <a:xfrm>
            <a:off x="8342398" y="3544719"/>
            <a:ext cx="3579447" cy="914400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 rotWithShape="1">
          <a:blip r:embed="rId6"/>
          <a:srcRect l="8317" r="58535"/>
          <a:stretch/>
        </p:blipFill>
        <p:spPr>
          <a:xfrm>
            <a:off x="8303322" y="5191322"/>
            <a:ext cx="3649785" cy="914400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 rotWithShape="1">
          <a:blip r:embed="rId7"/>
          <a:srcRect l="7598" t="46734" r="59230" b="49145"/>
          <a:stretch/>
        </p:blipFill>
        <p:spPr>
          <a:xfrm>
            <a:off x="8318953" y="4355023"/>
            <a:ext cx="3618524" cy="7112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37387" y="1134256"/>
            <a:ext cx="2539967" cy="3798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1400" b="1" dirty="0"/>
              <a:t>Validation with cross-sections</a:t>
            </a:r>
            <a:endParaRPr lang="ru-RU" sz="14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4040687" y="2400643"/>
            <a:ext cx="1182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1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/</a:t>
            </a:r>
            <a:r>
              <a:rPr lang="en-US" sz="1400" dirty="0"/>
              <a:t>s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300 </a:t>
            </a:r>
            <a:r>
              <a:rPr lang="en-US" sz="1400" dirty="0"/>
              <a:t>W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8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915" b="45287"/>
          <a:stretch/>
        </p:blipFill>
        <p:spPr>
          <a:xfrm>
            <a:off x="3982054" y="1984689"/>
            <a:ext cx="2446012" cy="398730"/>
          </a:xfrm>
          <a:prstGeom prst="roundRect">
            <a:avLst>
              <a:gd name="adj" fmla="val 186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0" name="TextBox 29"/>
          <p:cNvSpPr txBox="1"/>
          <p:nvPr/>
        </p:nvSpPr>
        <p:spPr>
          <a:xfrm>
            <a:off x="4063782" y="3400376"/>
            <a:ext cx="1356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0.4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/</a:t>
            </a:r>
            <a:r>
              <a:rPr lang="en-US" sz="1400" dirty="0"/>
              <a:t>s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350 </a:t>
            </a:r>
            <a:r>
              <a:rPr lang="en-US" sz="1400" dirty="0"/>
              <a:t>W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9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62" b="41698"/>
          <a:stretch/>
        </p:blipFill>
        <p:spPr>
          <a:xfrm>
            <a:off x="3982054" y="2765245"/>
            <a:ext cx="2519523" cy="651977"/>
          </a:xfrm>
          <a:prstGeom prst="roundRect">
            <a:avLst>
              <a:gd name="adj" fmla="val 186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" name="TextBox 31"/>
          <p:cNvSpPr txBox="1"/>
          <p:nvPr/>
        </p:nvSpPr>
        <p:spPr>
          <a:xfrm>
            <a:off x="4063782" y="4168572"/>
            <a:ext cx="12166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1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/</a:t>
            </a:r>
            <a:r>
              <a:rPr lang="en-US" sz="1400" dirty="0"/>
              <a:t>s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350 </a:t>
            </a:r>
            <a:r>
              <a:rPr lang="en-US" sz="1400" dirty="0"/>
              <a:t>W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10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27" r="4242" b="45547"/>
          <a:stretch/>
        </p:blipFill>
        <p:spPr>
          <a:xfrm>
            <a:off x="3982054" y="3718769"/>
            <a:ext cx="2485646" cy="491289"/>
          </a:xfrm>
          <a:prstGeom prst="roundRect">
            <a:avLst>
              <a:gd name="adj" fmla="val 186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4" name="TextBox 33"/>
          <p:cNvSpPr txBox="1"/>
          <p:nvPr/>
        </p:nvSpPr>
        <p:spPr>
          <a:xfrm>
            <a:off x="4063783" y="5027671"/>
            <a:ext cx="1356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0.4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/</a:t>
            </a:r>
            <a:r>
              <a:rPr lang="en-US" sz="1400" dirty="0"/>
              <a:t>s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400 </a:t>
            </a:r>
            <a:r>
              <a:rPr lang="en-US" sz="1400" dirty="0"/>
              <a:t>W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11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77" b="45588"/>
          <a:stretch/>
        </p:blipFill>
        <p:spPr>
          <a:xfrm>
            <a:off x="3986163" y="4548912"/>
            <a:ext cx="2519523" cy="538255"/>
          </a:xfrm>
          <a:prstGeom prst="roundRect">
            <a:avLst>
              <a:gd name="adj" fmla="val 186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TextBox 37"/>
          <p:cNvSpPr txBox="1"/>
          <p:nvPr/>
        </p:nvSpPr>
        <p:spPr>
          <a:xfrm>
            <a:off x="4086273" y="5924597"/>
            <a:ext cx="12166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1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/</a:t>
            </a:r>
            <a:r>
              <a:rPr lang="en-US" sz="1400" dirty="0"/>
              <a:t>s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, 400 </a:t>
            </a:r>
            <a:r>
              <a:rPr lang="en-US" sz="1400" dirty="0"/>
              <a:t>W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1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70" b="45732"/>
          <a:stretch/>
        </p:blipFill>
        <p:spPr>
          <a:xfrm>
            <a:off x="3982054" y="5355265"/>
            <a:ext cx="2519523" cy="611742"/>
          </a:xfrm>
          <a:prstGeom prst="roundRect">
            <a:avLst>
              <a:gd name="adj" fmla="val 186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068" y="4778726"/>
            <a:ext cx="2799614" cy="1574783"/>
          </a:xfrm>
          <a:prstGeom prst="roundRect">
            <a:avLst>
              <a:gd name="adj" fmla="val 186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1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726" y="4548912"/>
            <a:ext cx="2800956" cy="583533"/>
          </a:xfrm>
          <a:prstGeom prst="roundRect">
            <a:avLst>
              <a:gd name="adj" fmla="val 186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5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726" y="3643764"/>
            <a:ext cx="2800956" cy="583533"/>
          </a:xfrm>
          <a:prstGeom prst="roundRect">
            <a:avLst>
              <a:gd name="adj" fmla="val 186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16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726" y="2783515"/>
            <a:ext cx="2800956" cy="583533"/>
          </a:xfrm>
          <a:prstGeom prst="roundRect">
            <a:avLst>
              <a:gd name="adj" fmla="val 186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17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726" y="1875393"/>
            <a:ext cx="2800956" cy="583533"/>
          </a:xfrm>
          <a:prstGeom prst="roundRect">
            <a:avLst>
              <a:gd name="adj" fmla="val 1865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7" name="TextBox 36"/>
          <p:cNvSpPr txBox="1"/>
          <p:nvPr/>
        </p:nvSpPr>
        <p:spPr>
          <a:xfrm>
            <a:off x="4034846" y="1620038"/>
            <a:ext cx="10502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EXPERIMENT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501577" y="1631118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MODELING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296850" y="6230821"/>
            <a:ext cx="771089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41" name="Объект 2"/>
          <p:cNvSpPr txBox="1">
            <a:spLocks/>
          </p:cNvSpPr>
          <p:nvPr/>
        </p:nvSpPr>
        <p:spPr>
          <a:xfrm>
            <a:off x="5427618" y="1172188"/>
            <a:ext cx="5435010" cy="364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b="1" dirty="0"/>
              <a:t>Validation with</a:t>
            </a:r>
            <a:r>
              <a:rPr lang="ru-RU" sz="1400" b="1" dirty="0"/>
              <a:t> </a:t>
            </a:r>
            <a:r>
              <a:rPr lang="en-US" sz="1400" b="1" dirty="0"/>
              <a:t>SEM data</a:t>
            </a:r>
            <a:endParaRPr lang="ru-RU" sz="1400" b="1" dirty="0"/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1295962" y="1980398"/>
            <a:ext cx="1991950" cy="4147724"/>
          </a:xfrm>
          <a:prstGeom prst="roundRect">
            <a:avLst>
              <a:gd name="adj" fmla="val 1307"/>
            </a:avLst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80A5B363-FC49-4C0E-B65E-F549FB0DB00F}"/>
              </a:ext>
            </a:extLst>
          </p:cNvPr>
          <p:cNvCxnSpPr>
            <a:cxnSpLocks/>
          </p:cNvCxnSpPr>
          <p:nvPr/>
        </p:nvCxnSpPr>
        <p:spPr>
          <a:xfrm>
            <a:off x="5753335" y="1542918"/>
            <a:ext cx="478357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A8D3F264-2C60-498D-8A02-8D19041A2779}"/>
              </a:ext>
            </a:extLst>
          </p:cNvPr>
          <p:cNvCxnSpPr>
            <a:cxnSpLocks/>
          </p:cNvCxnSpPr>
          <p:nvPr/>
        </p:nvCxnSpPr>
        <p:spPr>
          <a:xfrm>
            <a:off x="1266311" y="1542918"/>
            <a:ext cx="208212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2FBA77AF-C106-4667-BCC8-F3503F45EF33}"/>
              </a:ext>
            </a:extLst>
          </p:cNvPr>
          <p:cNvCxnSpPr>
            <a:cxnSpLocks/>
          </p:cNvCxnSpPr>
          <p:nvPr/>
        </p:nvCxnSpPr>
        <p:spPr>
          <a:xfrm>
            <a:off x="3666067" y="1908117"/>
            <a:ext cx="0" cy="3916950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445554" y="1630199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MODELING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12189" y="1627721"/>
            <a:ext cx="10502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EXPERIMENT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17E7D6-11BD-149E-17F4-5073FF29D0C3}"/>
              </a:ext>
            </a:extLst>
          </p:cNvPr>
          <p:cNvSpPr txBox="1"/>
          <p:nvPr/>
        </p:nvSpPr>
        <p:spPr>
          <a:xfrm>
            <a:off x="9324234" y="1634295"/>
            <a:ext cx="2886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MODELING – longitudinal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cros</a:t>
            </a:r>
            <a:r>
              <a:rPr lang="en-US" sz="1200" dirty="0"/>
              <a:t>s-sections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25A8597-75BB-1BBF-1AB5-4CA8A3062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042" y="152386"/>
            <a:ext cx="10515600" cy="671924"/>
          </a:xfrm>
        </p:spPr>
        <p:txBody>
          <a:bodyPr>
            <a:noAutofit/>
          </a:bodyPr>
          <a:lstStyle/>
          <a:p>
            <a:r>
              <a:rPr lang="en-US" sz="3600" dirty="0"/>
              <a:t>Advanced Validation on different experimental data</a:t>
            </a:r>
            <a:endParaRPr lang="ru-RU" sz="3600" dirty="0"/>
          </a:p>
        </p:txBody>
      </p:sp>
      <p:pic>
        <p:nvPicPr>
          <p:cNvPr id="10" name="Google Shape;297;p31">
            <a:extLst>
              <a:ext uri="{FF2B5EF4-FFF2-40B4-BE49-F238E27FC236}">
                <a16:creationId xmlns:a16="http://schemas.microsoft.com/office/drawing/2014/main" id="{671CE9F4-2756-D34C-74D2-E254C9F2D575}"/>
              </a:ext>
            </a:extLst>
          </p:cNvPr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6D9A8-2CAF-3F40-D438-F41ECCAE9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4997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0153B-3D0D-638B-7059-050505B5A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E75FF-6DCE-63FD-CB5E-E4E93E794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99" y="196395"/>
            <a:ext cx="10515600" cy="588304"/>
          </a:xfrm>
        </p:spPr>
        <p:txBody>
          <a:bodyPr>
            <a:noAutofit/>
          </a:bodyPr>
          <a:lstStyle/>
          <a:p>
            <a:r>
              <a:rPr lang="en-US" sz="3200" dirty="0"/>
              <a:t>Process Monitoring: </a:t>
            </a:r>
            <a:r>
              <a:rPr lang="en-US" sz="3200" dirty="0">
                <a:ea typeface="Public Sans ExtraBold"/>
                <a:cs typeface="Times New Roman" panose="02020603050405020304" pitchFamily="18" charset="0"/>
                <a:sym typeface="Public Sans ExtraBold"/>
              </a:rPr>
              <a:t>Photodiode sensor response during thin wall build with EB-PBF</a:t>
            </a:r>
            <a:endParaRPr lang="ru-RU" sz="32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890634-278C-FFF3-D80B-C82F818DC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34</a:t>
            </a:fld>
            <a:endParaRPr lang="ru-RU"/>
          </a:p>
        </p:txBody>
      </p:sp>
      <p:pic>
        <p:nvPicPr>
          <p:cNvPr id="8" name="Google Shape;297;p31">
            <a:extLst>
              <a:ext uri="{FF2B5EF4-FFF2-40B4-BE49-F238E27FC236}">
                <a16:creationId xmlns:a16="http://schemas.microsoft.com/office/drawing/2014/main" id="{FFA1E1DB-DCA9-7F05-306D-E6074BCD213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2">
            <a:extLst>
              <a:ext uri="{FF2B5EF4-FFF2-40B4-BE49-F238E27FC236}">
                <a16:creationId xmlns:a16="http://schemas.microsoft.com/office/drawing/2014/main" id="{AF08D1EB-DD68-01E0-174D-D2A3BB3009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242" y="1048501"/>
            <a:ext cx="4289613" cy="2580868"/>
          </a:xfrm>
          <a:prstGeom prst="rect">
            <a:avLst/>
          </a:prstGeom>
        </p:spPr>
      </p:pic>
      <p:pic>
        <p:nvPicPr>
          <p:cNvPr id="7" name="Рисунок 3">
            <a:extLst>
              <a:ext uri="{FF2B5EF4-FFF2-40B4-BE49-F238E27FC236}">
                <a16:creationId xmlns:a16="http://schemas.microsoft.com/office/drawing/2014/main" id="{FFA081BC-493C-66EE-AC1A-5756C4AA4A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005" r="21516" b="86194"/>
          <a:stretch/>
        </p:blipFill>
        <p:spPr>
          <a:xfrm>
            <a:off x="6579801" y="3672308"/>
            <a:ext cx="4344014" cy="367905"/>
          </a:xfrm>
          <a:prstGeom prst="rect">
            <a:avLst/>
          </a:prstGeom>
        </p:spPr>
      </p:pic>
      <p:sp>
        <p:nvSpPr>
          <p:cNvPr id="10" name="Google Shape;109;p16">
            <a:extLst>
              <a:ext uri="{FF2B5EF4-FFF2-40B4-BE49-F238E27FC236}">
                <a16:creationId xmlns:a16="http://schemas.microsoft.com/office/drawing/2014/main" id="{9B3C1B3F-F0F5-299C-DAC5-C7823ABDEAC2}"/>
              </a:ext>
            </a:extLst>
          </p:cNvPr>
          <p:cNvSpPr txBox="1">
            <a:spLocks/>
          </p:cNvSpPr>
          <p:nvPr/>
        </p:nvSpPr>
        <p:spPr>
          <a:xfrm>
            <a:off x="235129" y="545658"/>
            <a:ext cx="10130711" cy="5781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SzPts val="990"/>
            </a:pPr>
            <a:endParaRPr lang="en-US" sz="2800" dirty="0">
              <a:latin typeface="+mn-lt"/>
              <a:ea typeface="Public Sans ExtraBold"/>
              <a:cs typeface="Times New Roman" panose="02020603050405020304" pitchFamily="18" charset="0"/>
              <a:sym typeface="Public Sans ExtraBold"/>
            </a:endParaRPr>
          </a:p>
        </p:txBody>
      </p:sp>
      <p:sp>
        <p:nvSpPr>
          <p:cNvPr id="12" name="Google Shape;109;p16">
            <a:extLst>
              <a:ext uri="{FF2B5EF4-FFF2-40B4-BE49-F238E27FC236}">
                <a16:creationId xmlns:a16="http://schemas.microsoft.com/office/drawing/2014/main" id="{C193B38E-4E66-8875-580D-11741E746D53}"/>
              </a:ext>
            </a:extLst>
          </p:cNvPr>
          <p:cNvSpPr txBox="1">
            <a:spLocks/>
          </p:cNvSpPr>
          <p:nvPr/>
        </p:nvSpPr>
        <p:spPr>
          <a:xfrm>
            <a:off x="235130" y="5685603"/>
            <a:ext cx="11499766" cy="5781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1" dirty="0">
                <a:latin typeface="+mn-lt"/>
                <a:cs typeface="Times New Roman" panose="02020603050405020304" pitchFamily="18" charset="0"/>
              </a:rPr>
              <a:t>See our paper: </a:t>
            </a:r>
            <a:r>
              <a:rPr lang="en-US" sz="1800" dirty="0">
                <a:latin typeface="+mn-lt"/>
                <a:cs typeface="Times New Roman" panose="02020603050405020304" pitchFamily="18" charset="0"/>
              </a:rPr>
              <a:t>A. Zakirov et. Al. </a:t>
            </a:r>
            <a:r>
              <a:rPr lang="en-US" sz="1800" dirty="0" err="1">
                <a:latin typeface="+mn-lt"/>
                <a:cs typeface="Times New Roman" panose="02020603050405020304" pitchFamily="18" charset="0"/>
              </a:rPr>
              <a:t>KiSSAM</a:t>
            </a:r>
            <a:r>
              <a:rPr lang="en-US" sz="1800" dirty="0">
                <a:latin typeface="+mn-lt"/>
                <a:cs typeface="Times New Roman" panose="02020603050405020304" pitchFamily="18" charset="0"/>
              </a:rPr>
              <a:t>: efficient simulation of melt pool dynamics during PBF using GPUs, Progress in Additive Manufacturing. 18 p. (2024)</a:t>
            </a:r>
          </a:p>
        </p:txBody>
      </p:sp>
      <p:pic>
        <p:nvPicPr>
          <p:cNvPr id="14" name="Рисунок 18">
            <a:extLst>
              <a:ext uri="{FF2B5EF4-FFF2-40B4-BE49-F238E27FC236}">
                <a16:creationId xmlns:a16="http://schemas.microsoft.com/office/drawing/2014/main" id="{1012EC78-4B0B-B9A7-278A-32FBBEA3DF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9140" r="49388" b="51726"/>
          <a:stretch/>
        </p:blipFill>
        <p:spPr>
          <a:xfrm>
            <a:off x="6624071" y="3974220"/>
            <a:ext cx="3892760" cy="776370"/>
          </a:xfrm>
          <a:prstGeom prst="rect">
            <a:avLst/>
          </a:prstGeom>
        </p:spPr>
      </p:pic>
      <p:pic>
        <p:nvPicPr>
          <p:cNvPr id="16" name="Рисунок 19">
            <a:extLst>
              <a:ext uri="{FF2B5EF4-FFF2-40B4-BE49-F238E27FC236}">
                <a16:creationId xmlns:a16="http://schemas.microsoft.com/office/drawing/2014/main" id="{E81B16EC-83E0-3D9B-CE6A-E3C40EBAB4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0343" t="20164" b="51726"/>
          <a:stretch/>
        </p:blipFill>
        <p:spPr>
          <a:xfrm>
            <a:off x="6624071" y="4564549"/>
            <a:ext cx="3819308" cy="749082"/>
          </a:xfrm>
          <a:prstGeom prst="rect">
            <a:avLst/>
          </a:prstGeom>
        </p:spPr>
      </p:pic>
      <p:sp>
        <p:nvSpPr>
          <p:cNvPr id="18" name="Google Shape;118;p16">
            <a:extLst>
              <a:ext uri="{FF2B5EF4-FFF2-40B4-BE49-F238E27FC236}">
                <a16:creationId xmlns:a16="http://schemas.microsoft.com/office/drawing/2014/main" id="{6E953DB6-62D7-F9A8-C9A6-97A13DB82792}"/>
              </a:ext>
            </a:extLst>
          </p:cNvPr>
          <p:cNvSpPr txBox="1"/>
          <p:nvPr/>
        </p:nvSpPr>
        <p:spPr>
          <a:xfrm>
            <a:off x="7165190" y="2388137"/>
            <a:ext cx="3140217" cy="1100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04800">
              <a:buSzPts val="1200"/>
              <a:buChar char="●"/>
            </a:pPr>
            <a:r>
              <a:rPr lang="en-US" sz="1200" dirty="0">
                <a:cs typeface="Times New Roman" panose="02020603050405020304" pitchFamily="18" charset="0"/>
              </a:rPr>
              <a:t>Beam power 1700 W;</a:t>
            </a:r>
          </a:p>
          <a:p>
            <a:pPr marL="457200" indent="-304800">
              <a:buSzPts val="1200"/>
              <a:buChar char="●"/>
            </a:pPr>
            <a:r>
              <a:rPr lang="en-US" sz="1200" dirty="0">
                <a:cs typeface="Times New Roman" panose="02020603050405020304" pitchFamily="18" charset="0"/>
              </a:rPr>
              <a:t>Scan speed 4.3 m/s;</a:t>
            </a:r>
          </a:p>
          <a:p>
            <a:pPr marL="457200" indent="-304800">
              <a:buSzPts val="1200"/>
              <a:buChar char="●"/>
            </a:pPr>
            <a:r>
              <a:rPr lang="en-US" sz="1200" dirty="0">
                <a:cs typeface="Times New Roman" panose="02020603050405020304" pitchFamily="18" charset="0"/>
              </a:rPr>
              <a:t>Beam size (D4s) 900 um;</a:t>
            </a:r>
          </a:p>
          <a:p>
            <a:pPr marL="457200" indent="-304800">
              <a:buSzPts val="1200"/>
              <a:buChar char="●"/>
            </a:pPr>
            <a:r>
              <a:rPr lang="en-US" sz="1200" dirty="0">
                <a:cs typeface="Times New Roman" panose="02020603050405020304" pitchFamily="18" charset="0"/>
              </a:rPr>
              <a:t>Platform step 50 um</a:t>
            </a:r>
          </a:p>
        </p:txBody>
      </p:sp>
      <p:pic>
        <p:nvPicPr>
          <p:cNvPr id="20" name="Рисунок 4">
            <a:extLst>
              <a:ext uri="{FF2B5EF4-FFF2-40B4-BE49-F238E27FC236}">
                <a16:creationId xmlns:a16="http://schemas.microsoft.com/office/drawing/2014/main" id="{6B749A69-B16F-46E7-2527-3570CFDA57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4793" y="3638839"/>
            <a:ext cx="3962977" cy="1996005"/>
          </a:xfrm>
          <a:prstGeom prst="rect">
            <a:avLst/>
          </a:prstGeom>
        </p:spPr>
      </p:pic>
      <p:pic>
        <p:nvPicPr>
          <p:cNvPr id="22" name="Рисунок 6">
            <a:extLst>
              <a:ext uri="{FF2B5EF4-FFF2-40B4-BE49-F238E27FC236}">
                <a16:creationId xmlns:a16="http://schemas.microsoft.com/office/drawing/2014/main" id="{A43F028F-9BE1-52D8-F6E3-5BFAEFA6A4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153" y="1035619"/>
            <a:ext cx="4249835" cy="2643048"/>
          </a:xfrm>
          <a:prstGeom prst="rect">
            <a:avLst/>
          </a:prstGeom>
        </p:spPr>
      </p:pic>
      <p:sp>
        <p:nvSpPr>
          <p:cNvPr id="24" name="Google Shape;118;p16">
            <a:extLst>
              <a:ext uri="{FF2B5EF4-FFF2-40B4-BE49-F238E27FC236}">
                <a16:creationId xmlns:a16="http://schemas.microsoft.com/office/drawing/2014/main" id="{F61DABC8-077F-4780-B1CC-0AEA32C1FA21}"/>
              </a:ext>
            </a:extLst>
          </p:cNvPr>
          <p:cNvSpPr txBox="1"/>
          <p:nvPr/>
        </p:nvSpPr>
        <p:spPr>
          <a:xfrm>
            <a:off x="5954265" y="5122562"/>
            <a:ext cx="6014271" cy="6012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indent="-304800">
              <a:buSzPts val="1200"/>
              <a:buChar char="●"/>
            </a:pPr>
            <a:r>
              <a:rPr lang="en-US" sz="1400" dirty="0">
                <a:cs typeface="Times New Roman" panose="02020603050405020304" pitchFamily="18" charset="0"/>
              </a:rPr>
              <a:t>Sensor signal gradually grows as the build progresses, indicating heat build up in the thin wall.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260172-913B-8AAF-CB05-B76AB18B1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03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18072-1C3E-746E-844A-11B9052A3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81377-D5FE-9CF4-A956-9E9A713B6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099" y="255827"/>
            <a:ext cx="10515600" cy="467412"/>
          </a:xfrm>
        </p:spPr>
        <p:txBody>
          <a:bodyPr>
            <a:normAutofit fontScale="90000"/>
          </a:bodyPr>
          <a:lstStyle/>
          <a:p>
            <a:r>
              <a:rPr lang="en-US" dirty="0"/>
              <a:t>Motivation</a:t>
            </a:r>
            <a:endParaRPr lang="ru-R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365E79-FF14-6624-511E-5746493A6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EB999-FEB1-40CD-8C36-9FC0CD45F9BF}" type="slidenum">
              <a:rPr lang="ru-RU" smtClean="0"/>
              <a:t>35</a:t>
            </a:fld>
            <a:endParaRPr lang="ru-RU"/>
          </a:p>
        </p:txBody>
      </p:sp>
      <p:pic>
        <p:nvPicPr>
          <p:cNvPr id="6" name="Google Shape;297;p31">
            <a:extLst>
              <a:ext uri="{FF2B5EF4-FFF2-40B4-BE49-F238E27FC236}">
                <a16:creationId xmlns:a16="http://schemas.microsoft.com/office/drawing/2014/main" id="{1B737A9B-2DB0-F67A-77BF-B30A1535F84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51699" y="53608"/>
            <a:ext cx="1404202" cy="87387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Схема 3">
            <a:extLst>
              <a:ext uri="{FF2B5EF4-FFF2-40B4-BE49-F238E27FC236}">
                <a16:creationId xmlns:a16="http://schemas.microsoft.com/office/drawing/2014/main" id="{7B55BB66-6B59-AE2D-4E38-A71DD3DEAA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6791225"/>
              </p:ext>
            </p:extLst>
          </p:nvPr>
        </p:nvGraphicFramePr>
        <p:xfrm>
          <a:off x="161981" y="1112954"/>
          <a:ext cx="8057170" cy="5337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Выгнутая вниз стрелка 11">
            <a:extLst>
              <a:ext uri="{FF2B5EF4-FFF2-40B4-BE49-F238E27FC236}">
                <a16:creationId xmlns:a16="http://schemas.microsoft.com/office/drawing/2014/main" id="{A231D013-167B-5FA9-C05E-AF6BDDBDB989}"/>
              </a:ext>
            </a:extLst>
          </p:cNvPr>
          <p:cNvSpPr/>
          <p:nvPr/>
        </p:nvSpPr>
        <p:spPr>
          <a:xfrm rot="10012245">
            <a:off x="651534" y="1296555"/>
            <a:ext cx="6249723" cy="815122"/>
          </a:xfrm>
          <a:prstGeom prst="curvedUpArrow">
            <a:avLst/>
          </a:prstGeom>
          <a:gradFill>
            <a:gsLst>
              <a:gs pos="0">
                <a:srgbClr val="4472C4"/>
              </a:gs>
              <a:gs pos="51000">
                <a:srgbClr val="2EE71C"/>
              </a:gs>
              <a:gs pos="100000">
                <a:srgbClr val="FFC000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DA70A9-CF0D-0A15-9F80-456049203C1F}"/>
              </a:ext>
            </a:extLst>
          </p:cNvPr>
          <p:cNvSpPr txBox="1"/>
          <p:nvPr/>
        </p:nvSpPr>
        <p:spPr>
          <a:xfrm>
            <a:off x="710574" y="4724196"/>
            <a:ext cx="14158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  <a:latin typeface="+mj-lt"/>
                <a:cs typeface="Times New Roman" panose="02020603050405020304" pitchFamily="18" charset="0"/>
              </a:rPr>
              <a:t>Process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00B513-A498-7492-6975-DC39B6A700EF}"/>
              </a:ext>
            </a:extLst>
          </p:cNvPr>
          <p:cNvSpPr txBox="1"/>
          <p:nvPr/>
        </p:nvSpPr>
        <p:spPr>
          <a:xfrm>
            <a:off x="6681304" y="3356584"/>
            <a:ext cx="13420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4472C4"/>
                </a:solidFill>
                <a:latin typeface="+mj-lt"/>
                <a:cs typeface="Times New Roman" panose="02020603050405020304" pitchFamily="18" charset="0"/>
              </a:rPr>
              <a:t>Quality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EF96A7-738E-7065-F850-08EC5E130134}"/>
              </a:ext>
            </a:extLst>
          </p:cNvPr>
          <p:cNvSpPr txBox="1"/>
          <p:nvPr/>
        </p:nvSpPr>
        <p:spPr>
          <a:xfrm>
            <a:off x="6251586" y="1433660"/>
            <a:ext cx="13420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4472C4"/>
                </a:solidFill>
                <a:latin typeface="+mj-lt"/>
                <a:cs typeface="Times New Roman" panose="02020603050405020304" pitchFamily="18" charset="0"/>
              </a:rPr>
              <a:t>Quality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3D41FB-E77D-F06D-45DD-D356F743F152}"/>
              </a:ext>
            </a:extLst>
          </p:cNvPr>
          <p:cNvSpPr txBox="1"/>
          <p:nvPr/>
        </p:nvSpPr>
        <p:spPr>
          <a:xfrm>
            <a:off x="249191" y="2745901"/>
            <a:ext cx="14158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C000"/>
                </a:solidFill>
                <a:latin typeface="+mj-lt"/>
                <a:cs typeface="Times New Roman" panose="02020603050405020304" pitchFamily="18" charset="0"/>
              </a:rPr>
              <a:t>Process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1B9438-A688-E9B1-FF90-2ECBC17997A7}"/>
              </a:ext>
            </a:extLst>
          </p:cNvPr>
          <p:cNvSpPr txBox="1"/>
          <p:nvPr/>
        </p:nvSpPr>
        <p:spPr>
          <a:xfrm rot="20820000">
            <a:off x="2951372" y="1315556"/>
            <a:ext cx="13549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j-lt"/>
                <a:cs typeface="Times New Roman" panose="02020603050405020304" pitchFamily="18" charset="0"/>
              </a:rPr>
              <a:t>dictates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3D473B-B181-ACEB-BC17-0FD89741A48F}"/>
              </a:ext>
            </a:extLst>
          </p:cNvPr>
          <p:cNvSpPr txBox="1"/>
          <p:nvPr/>
        </p:nvSpPr>
        <p:spPr>
          <a:xfrm rot="20820000">
            <a:off x="4066584" y="4910499"/>
            <a:ext cx="12506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+mj-lt"/>
                <a:cs typeface="Times New Roman" panose="02020603050405020304" pitchFamily="18" charset="0"/>
              </a:rPr>
              <a:t>defines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73479A2-7469-F84F-924A-ED819D812A17}"/>
              </a:ext>
            </a:extLst>
          </p:cNvPr>
          <p:cNvSpPr txBox="1"/>
          <p:nvPr/>
        </p:nvSpPr>
        <p:spPr>
          <a:xfrm>
            <a:off x="8815277" y="1833640"/>
            <a:ext cx="3331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92D050"/>
              </a:buClr>
            </a:pPr>
            <a:r>
              <a:rPr lang="en-US" sz="2400" b="1" dirty="0">
                <a:latin typeface="+mj-lt"/>
                <a:cs typeface="Times New Roman" panose="02020603050405020304" pitchFamily="18" charset="0"/>
              </a:rPr>
              <a:t>Experiment?</a:t>
            </a:r>
          </a:p>
          <a:p>
            <a:pPr marL="457200" indent="-457200"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  <a:cs typeface="Times New Roman" panose="02020603050405020304" pitchFamily="18" charset="0"/>
              </a:rPr>
              <a:t>Some things are hard to measure</a:t>
            </a:r>
          </a:p>
          <a:p>
            <a:pPr marL="457200" indent="-457200"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  <a:cs typeface="Times New Roman" panose="02020603050405020304" pitchFamily="18" charset="0"/>
              </a:rPr>
              <a:t>Process parameters adjustment is time-consuming…</a:t>
            </a:r>
          </a:p>
          <a:p>
            <a:pPr marL="457200" indent="-457200"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  <a:cs typeface="Times New Roman" panose="02020603050405020304" pitchFamily="18" charset="0"/>
              </a:rPr>
              <a:t>High costs…</a:t>
            </a:r>
          </a:p>
        </p:txBody>
      </p:sp>
      <p:sp>
        <p:nvSpPr>
          <p:cNvPr id="17" name="Прямоугольник 21">
            <a:extLst>
              <a:ext uri="{FF2B5EF4-FFF2-40B4-BE49-F238E27FC236}">
                <a16:creationId xmlns:a16="http://schemas.microsoft.com/office/drawing/2014/main" id="{D9D6FEF2-B5AA-2F8A-95FC-4A59BD0D61B0}"/>
              </a:ext>
            </a:extLst>
          </p:cNvPr>
          <p:cNvSpPr/>
          <p:nvPr/>
        </p:nvSpPr>
        <p:spPr>
          <a:xfrm>
            <a:off x="8815277" y="4762040"/>
            <a:ext cx="3197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92D050"/>
              </a:buClr>
            </a:pPr>
            <a:r>
              <a:rPr lang="en-US" sz="2400" dirty="0">
                <a:latin typeface="+mj-lt"/>
                <a:cs typeface="Times New Roman" panose="02020603050405020304" pitchFamily="18" charset="0"/>
              </a:rPr>
              <a:t>Why don’t we go for…</a:t>
            </a:r>
          </a:p>
          <a:p>
            <a:pPr>
              <a:buClr>
                <a:srgbClr val="92D050"/>
              </a:buClr>
            </a:pPr>
            <a:r>
              <a:rPr lang="en-US" sz="2400" b="1" dirty="0">
                <a:latin typeface="+mj-lt"/>
                <a:cs typeface="Times New Roman" panose="02020603050405020304" pitchFamily="18" charset="0"/>
              </a:rPr>
              <a:t>simulation?</a:t>
            </a:r>
            <a:endParaRPr lang="en-US" sz="2400" dirty="0">
              <a:latin typeface="+mj-lt"/>
            </a:endParaRPr>
          </a:p>
        </p:txBody>
      </p:sp>
      <p:sp>
        <p:nvSpPr>
          <p:cNvPr id="19" name="Выгнутая вниз стрелка 4">
            <a:extLst>
              <a:ext uri="{FF2B5EF4-FFF2-40B4-BE49-F238E27FC236}">
                <a16:creationId xmlns:a16="http://schemas.microsoft.com/office/drawing/2014/main" id="{E369FD67-8691-813D-04D5-BDFCF77A6919}"/>
              </a:ext>
            </a:extLst>
          </p:cNvPr>
          <p:cNvSpPr/>
          <p:nvPr/>
        </p:nvSpPr>
        <p:spPr>
          <a:xfrm rot="20820000">
            <a:off x="1541126" y="4682550"/>
            <a:ext cx="6373665" cy="815122"/>
          </a:xfrm>
          <a:prstGeom prst="curvedUpArrow">
            <a:avLst/>
          </a:prstGeom>
          <a:gradFill>
            <a:gsLst>
              <a:gs pos="0">
                <a:srgbClr val="FFC000"/>
              </a:gs>
              <a:gs pos="51000">
                <a:srgbClr val="2EE71C"/>
              </a:gs>
              <a:gs pos="100000">
                <a:srgbClr val="4472C4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AE17DD8-05BD-045F-A611-CF8676E2E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I. Valuev. High-Fidelity simulations with KiSSAM. ICAM 2026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68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8450</TotalTime>
  <Words>2829</Words>
  <Application>Microsoft Office PowerPoint</Application>
  <PresentationFormat>Widescreen</PresentationFormat>
  <Paragraphs>398</Paragraphs>
  <Slides>35</Slides>
  <Notes>1</Notes>
  <HiddenSlides>0</HiddenSlides>
  <MMClips>6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Aptos</vt:lpstr>
      <vt:lpstr>Aptos Display</vt:lpstr>
      <vt:lpstr>Arial</vt:lpstr>
      <vt:lpstr>Arial Narrow</vt:lpstr>
      <vt:lpstr>Calibri</vt:lpstr>
      <vt:lpstr>Public Sans ExtraBold</vt:lpstr>
      <vt:lpstr>Times New Roman</vt:lpstr>
      <vt:lpstr>Tw Cen MT</vt:lpstr>
      <vt:lpstr>Twentieth Century</vt:lpstr>
      <vt:lpstr>Wingdings</vt:lpstr>
      <vt:lpstr>Wingdings 2</vt:lpstr>
      <vt:lpstr>Office Theme</vt:lpstr>
      <vt:lpstr>High-Fidelity Mesoscale Simulation of Melt-Pool Dynamics in Powder Bed Fusion using the KiSSAM Simulation Software for Additive Manufacturing</vt:lpstr>
      <vt:lpstr>Contents</vt:lpstr>
      <vt:lpstr>Motivation</vt:lpstr>
      <vt:lpstr>Replacing experiment with simulation</vt:lpstr>
      <vt:lpstr>High-fidelity simulation based on the multiphysics models capturing all the essential phenomena</vt:lpstr>
      <vt:lpstr>KiSSAM workflow</vt:lpstr>
      <vt:lpstr>Simulation performance</vt:lpstr>
      <vt:lpstr>Physics-based material parameters</vt:lpstr>
      <vt:lpstr>Material properties validation workflow</vt:lpstr>
      <vt:lpstr>Selected KiSSAM features and applications</vt:lpstr>
      <vt:lpstr>Process maps: Identifying scanning beam parameters for producing smooth tracks</vt:lpstr>
      <vt:lpstr>Process optimization: Influence of an increased layer thickness on the morphology of single tracks in AlSi10Mg Alloy</vt:lpstr>
      <vt:lpstr>High-fidelity simulation as a benchmark for simplified  models</vt:lpstr>
      <vt:lpstr>Simulating whole parts with mesoscale precision</vt:lpstr>
      <vt:lpstr>KiSSAM as a digital twin: Optimizing part morphology with spot melting scanning strategy</vt:lpstr>
      <vt:lpstr>KiSSAM as a digital twin: Optimizing part morphology with spot melting scanning strategy</vt:lpstr>
      <vt:lpstr>Optimization of printing parameters for the “bridge” overhang structure: laser power modulation</vt:lpstr>
      <vt:lpstr>Microstructure properties: simulating impact of the printing regime on grain structure for thin walls (SS316L)</vt:lpstr>
      <vt:lpstr>Simulating process monitoring during PBF</vt:lpstr>
      <vt:lpstr>Simulating surface quality and porosity</vt:lpstr>
      <vt:lpstr>Complex scanning strategies: a wobbling scan</vt:lpstr>
      <vt:lpstr>Multi-beam modeling</vt:lpstr>
      <vt:lpstr>Multi-beam modeling: decreasing roughness with a post-heating defocused beam</vt:lpstr>
      <vt:lpstr>Selected publications</vt:lpstr>
      <vt:lpstr>KiSSAM licensing and collaboration options</vt:lpstr>
      <vt:lpstr>Thank you for your attention!</vt:lpstr>
      <vt:lpstr>PowerPoint Presentation</vt:lpstr>
      <vt:lpstr>PowerPoint Presentation</vt:lpstr>
      <vt:lpstr>KiSSAM: A high-fidelity simulation at the mesoscale</vt:lpstr>
      <vt:lpstr>Previously with KiSSAM…</vt:lpstr>
      <vt:lpstr>Bulk porosity prediction</vt:lpstr>
      <vt:lpstr>Basic Model Validation on cross-sections</vt:lpstr>
      <vt:lpstr>Advanced Validation on different experimental data</vt:lpstr>
      <vt:lpstr>Process Monitoring: Photodiode sensor response during thin wall build with EB-PBF</vt:lpstr>
      <vt:lpstr>Motivation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Sergei Belousov</dc:creator>
  <cp:lastModifiedBy>Sergei Belousov</cp:lastModifiedBy>
  <cp:revision>2</cp:revision>
  <dcterms:created xsi:type="dcterms:W3CDTF">2025-09-09T18:53:31Z</dcterms:created>
  <dcterms:modified xsi:type="dcterms:W3CDTF">2026-09-30T05:20:29Z</dcterms:modified>
</cp:coreProperties>
</file>